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4"/>
  </p:notesMasterIdLst>
  <p:sldIdLst>
    <p:sldId id="266" r:id="rId2"/>
    <p:sldId id="256" r:id="rId3"/>
    <p:sldId id="328" r:id="rId4"/>
    <p:sldId id="273" r:id="rId5"/>
    <p:sldId id="274" r:id="rId6"/>
    <p:sldId id="275" r:id="rId7"/>
    <p:sldId id="276" r:id="rId8"/>
    <p:sldId id="291" r:id="rId9"/>
    <p:sldId id="320" r:id="rId10"/>
    <p:sldId id="279" r:id="rId11"/>
    <p:sldId id="319" r:id="rId12"/>
    <p:sldId id="322" r:id="rId13"/>
    <p:sldId id="277" r:id="rId14"/>
    <p:sldId id="321" r:id="rId15"/>
    <p:sldId id="323" r:id="rId16"/>
    <p:sldId id="282" r:id="rId17"/>
    <p:sldId id="278" r:id="rId18"/>
    <p:sldId id="285" r:id="rId19"/>
    <p:sldId id="284" r:id="rId20"/>
    <p:sldId id="318" r:id="rId21"/>
    <p:sldId id="286" r:id="rId22"/>
    <p:sldId id="324" r:id="rId23"/>
    <p:sldId id="283" r:id="rId24"/>
    <p:sldId id="287" r:id="rId25"/>
    <p:sldId id="289" r:id="rId26"/>
    <p:sldId id="325" r:id="rId27"/>
    <p:sldId id="326" r:id="rId28"/>
    <p:sldId id="290" r:id="rId29"/>
    <p:sldId id="327" r:id="rId30"/>
    <p:sldId id="281" r:id="rId31"/>
    <p:sldId id="299" r:id="rId32"/>
    <p:sldId id="298" r:id="rId33"/>
    <p:sldId id="329" r:id="rId34"/>
    <p:sldId id="292" r:id="rId35"/>
    <p:sldId id="293" r:id="rId36"/>
    <p:sldId id="294" r:id="rId37"/>
    <p:sldId id="295" r:id="rId38"/>
    <p:sldId id="296" r:id="rId39"/>
    <p:sldId id="297" r:id="rId40"/>
    <p:sldId id="300" r:id="rId41"/>
    <p:sldId id="301" r:id="rId42"/>
    <p:sldId id="302" r:id="rId43"/>
    <p:sldId id="303" r:id="rId44"/>
    <p:sldId id="304" r:id="rId45"/>
    <p:sldId id="264" r:id="rId46"/>
    <p:sldId id="305" r:id="rId47"/>
    <p:sldId id="259" r:id="rId48"/>
    <p:sldId id="307" r:id="rId49"/>
    <p:sldId id="308" r:id="rId50"/>
    <p:sldId id="309" r:id="rId51"/>
    <p:sldId id="306" r:id="rId52"/>
    <p:sldId id="332" r:id="rId53"/>
    <p:sldId id="330" r:id="rId54"/>
    <p:sldId id="331" r:id="rId55"/>
    <p:sldId id="268" r:id="rId56"/>
    <p:sldId id="315" r:id="rId57"/>
    <p:sldId id="257" r:id="rId58"/>
    <p:sldId id="316" r:id="rId59"/>
    <p:sldId id="311" r:id="rId60"/>
    <p:sldId id="267" r:id="rId61"/>
    <p:sldId id="314" r:id="rId62"/>
    <p:sldId id="317" r:id="rId6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829" autoAdjust="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858C57-FAC0-4C06-91AA-0CF8E1D0C2BC}" type="datetimeFigureOut">
              <a:rPr lang="ru-RU" smtClean="0"/>
              <a:pPr/>
              <a:t>06.05.2012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DC7ABD-E70A-4E51-B430-44C8EC945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DC7ABD-E70A-4E51-B430-44C8EC945D0D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DC7ABD-E70A-4E51-B430-44C8EC945D0D}" type="slidenum">
              <a:rPr lang="ru-RU" smtClean="0"/>
              <a:pPr/>
              <a:t>53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oonlight title.png"/>
          <p:cNvPicPr>
            <a:picLocks noChangeAspect="1"/>
          </p:cNvPicPr>
          <p:nvPr/>
        </p:nvPicPr>
        <p:blipFill>
          <a:blip r:embed="rId2" cstate="print"/>
          <a:srcRect l="6765" r="4151" b="4117"/>
          <a:stretch>
            <a:fillRect/>
          </a:stretch>
        </p:blipFill>
        <p:spPr>
          <a:xfrm>
            <a:off x="0" y="0"/>
            <a:ext cx="9144000" cy="6859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752600"/>
            <a:ext cx="5410200" cy="1801906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2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733800"/>
            <a:ext cx="4724400" cy="1676400"/>
          </a:xfrm>
        </p:spPr>
        <p:txBody>
          <a:bodyPr>
            <a:normAutofit/>
          </a:bodyPr>
          <a:lstStyle>
            <a:lvl1pPr marL="0" indent="0" algn="l">
              <a:buNone/>
              <a:defRPr sz="22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0" y="6347908"/>
            <a:ext cx="2133600" cy="182880"/>
          </a:xfr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fld id="{741BCFC0-D486-4EE9-A5F1-9BC56D8A8280}" type="datetime1">
              <a:rPr/>
              <a:pPr/>
              <a:t>1/28/2008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0" y="6544234"/>
            <a:ext cx="2895600" cy="182880"/>
          </a:xfr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600" y="6511960"/>
            <a:ext cx="1066800" cy="21515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6438" y="1981201"/>
            <a:ext cx="5325315" cy="3841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B94E3-72A4-4BEB-B2A9-E34567922A9C}" type="datetime1">
              <a:rPr/>
              <a:pPr/>
              <a:t>1/28/2008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793751"/>
            <a:ext cx="1371600" cy="5041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6438" y="793751"/>
            <a:ext cx="4500562" cy="5041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3655D-F6A4-4A9A-AD7D-807224273627}" type="datetime1">
              <a:rPr/>
              <a:pPr/>
              <a:t>1/28/2008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EB9A4-7814-429D-902D-A927F77DDFDD}" type="datetime1">
              <a:rPr/>
              <a:pPr/>
              <a:t>1/28/2008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oonlight section.png"/>
          <p:cNvPicPr>
            <a:picLocks noChangeAspect="1"/>
          </p:cNvPicPr>
          <p:nvPr/>
        </p:nvPicPr>
        <p:blipFill>
          <a:blip r:embed="rId2" cstate="print"/>
          <a:srcRect l="6389" r="4959" b="27051"/>
          <a:stretch>
            <a:fillRect/>
          </a:stretch>
        </p:blipFill>
        <p:spPr>
          <a:xfrm>
            <a:off x="0" y="0"/>
            <a:ext cx="9144000" cy="685870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438400"/>
            <a:ext cx="7772400" cy="1362075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2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886200"/>
            <a:ext cx="7772400" cy="941294"/>
          </a:xfrm>
        </p:spPr>
        <p:txBody>
          <a:bodyPr anchor="t" anchorCtr="0">
            <a:normAutofit/>
          </a:bodyPr>
          <a:lstStyle>
            <a:lvl1pPr marL="0" indent="0" algn="ctr">
              <a:buNone/>
              <a:defRPr sz="20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262D-26BF-4BC2-851A-BB641D76AD94}" type="datetime1">
              <a:rPr/>
              <a:pPr/>
              <a:t>1/28/2008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moonlight - two content.png"/>
          <p:cNvPicPr>
            <a:picLocks noChangeAspect="1"/>
          </p:cNvPicPr>
          <p:nvPr/>
        </p:nvPicPr>
        <p:blipFill>
          <a:blip r:embed="rId2" cstate="print"/>
          <a:srcRect l="2281" t="1035" r="4562"/>
          <a:stretch>
            <a:fillRect/>
          </a:stretch>
        </p:blipFill>
        <p:spPr>
          <a:xfrm>
            <a:off x="0" y="0"/>
            <a:ext cx="9144000" cy="6854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92162"/>
            <a:ext cx="6019799" cy="8080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76438" y="2003425"/>
            <a:ext cx="2971800" cy="383222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2003425"/>
            <a:ext cx="2971800" cy="38322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EA3B6-3DC6-454C-8F70-4BC89EE5F7B2}" type="datetime1">
              <a:rPr/>
              <a:pPr/>
              <a:t>1/28/2008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moonlight - two content.png"/>
          <p:cNvPicPr>
            <a:picLocks noChangeAspect="1"/>
          </p:cNvPicPr>
          <p:nvPr/>
        </p:nvPicPr>
        <p:blipFill>
          <a:blip r:embed="rId2" cstate="print"/>
          <a:srcRect l="2281" t="1035" r="4562"/>
          <a:stretch>
            <a:fillRect/>
          </a:stretch>
        </p:blipFill>
        <p:spPr>
          <a:xfrm>
            <a:off x="0" y="0"/>
            <a:ext cx="9144000" cy="6854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92162"/>
            <a:ext cx="6019799" cy="80803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1200" y="1700960"/>
            <a:ext cx="2971800" cy="750887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1200" y="2541494"/>
            <a:ext cx="2971800" cy="329415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199" y="1700960"/>
            <a:ext cx="2971800" cy="750887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541494"/>
            <a:ext cx="2971800" cy="329415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C8037-858E-44D5-8099-1EACF801F58A}" type="datetime1">
              <a:rPr/>
              <a:pPr/>
              <a:t>1/28/2008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30CC5-163C-4ED7-A60D-C68E8B8E1ECC}" type="datetime1">
              <a:rPr/>
              <a:pPr/>
              <a:t>1/28/2008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DB8DF-CA1E-4911-9E2B-0C3AE4068B59}" type="datetime1">
              <a:rPr/>
              <a:pPr/>
              <a:t>1/28/2008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oonlight - two content.png"/>
          <p:cNvPicPr>
            <a:picLocks noChangeAspect="1"/>
          </p:cNvPicPr>
          <p:nvPr/>
        </p:nvPicPr>
        <p:blipFill>
          <a:blip r:embed="rId2" cstate="print"/>
          <a:srcRect l="2281" t="1035" r="4562"/>
          <a:stretch>
            <a:fillRect/>
          </a:stretch>
        </p:blipFill>
        <p:spPr>
          <a:xfrm>
            <a:off x="0" y="0"/>
            <a:ext cx="9144000" cy="6854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1033272"/>
            <a:ext cx="1298448" cy="2624328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1371600"/>
            <a:ext cx="4953000" cy="3886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7248" y="5486400"/>
            <a:ext cx="4498848" cy="7589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17383-FE98-4AB1-910A-F537928E843E}" type="datetime1">
              <a:rPr/>
              <a:pPr/>
              <a:t>1/28/2008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oonlight - two content.png"/>
          <p:cNvPicPr>
            <a:picLocks noChangeAspect="1"/>
          </p:cNvPicPr>
          <p:nvPr/>
        </p:nvPicPr>
        <p:blipFill>
          <a:blip r:embed="rId2" cstate="print"/>
          <a:srcRect l="2281" t="1035" r="4562"/>
          <a:stretch>
            <a:fillRect/>
          </a:stretch>
        </p:blipFill>
        <p:spPr>
          <a:xfrm>
            <a:off x="0" y="0"/>
            <a:ext cx="9144000" cy="6854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033462"/>
            <a:ext cx="1295400" cy="2624138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05000" y="914400"/>
            <a:ext cx="5486400" cy="4495800"/>
          </a:xfrm>
          <a:prstGeom prst="ellipse">
            <a:avLst/>
          </a:prstGeom>
          <a:effectLst>
            <a:innerShdw blurRad="254000">
              <a:schemeClr val="tx1"/>
            </a:innerShdw>
            <a:softEdge rad="1270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4200" y="5486400"/>
            <a:ext cx="4495800" cy="76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101F-0E3B-4150-9CD9-4B5224196B1A}" type="datetime1">
              <a:rPr/>
              <a:pPr/>
              <a:t>1/28/2008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moonlight master 2.png"/>
          <p:cNvPicPr>
            <a:picLocks noChangeAspect="1"/>
          </p:cNvPicPr>
          <p:nvPr/>
        </p:nvPicPr>
        <p:blipFill>
          <a:blip r:embed="rId13" cstate="print"/>
          <a:srcRect l="2391" t="1099" r="198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1201" y="792162"/>
            <a:ext cx="5311562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1981201"/>
            <a:ext cx="5015753" cy="3841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47908"/>
            <a:ext cx="21336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2"/>
                </a:solidFill>
              </a:defRPr>
            </a:lvl1pPr>
          </a:lstStyle>
          <a:p>
            <a:fld id="{178A1E6A-B1D5-4802-8C15-906858F89420}" type="datetime1">
              <a:rPr/>
              <a:pPr/>
              <a:t>1/28/2008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544234"/>
            <a:ext cx="28956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2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600" y="6033246"/>
            <a:ext cx="1066800" cy="2151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00">
                <a:solidFill>
                  <a:schemeClr val="bg2"/>
                </a:solidFill>
              </a:defRPr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effectLst>
            <a:reflection blurRad="6350" stA="55000" endA="300" endPos="2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200"/>
        </a:spcBef>
        <a:buClr>
          <a:schemeClr val="bg2"/>
        </a:buClr>
        <a:buFontTx/>
        <a:buBlip>
          <a:blip r:embed="rId14"/>
        </a:buBlip>
        <a:defRPr sz="22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1200"/>
        </a:spcBef>
        <a:buFontTx/>
        <a:buBlip>
          <a:blip r:embed="rId15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1200"/>
        </a:spcBef>
        <a:buFontTx/>
        <a:buBlip>
          <a:blip r:embed="rId15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1200"/>
        </a:spcBef>
        <a:buFontTx/>
        <a:buBlip>
          <a:blip r:embed="rId15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1200"/>
        </a:spcBef>
        <a:buFontTx/>
        <a:buBlip>
          <a:blip r:embed="rId15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0;&#1083;&#1072;&#1089;&#1089;&#1085;&#1099;&#1081;%20&#1095;&#1072;&#1089;%209%20&#1084;&#1072;&#1103;\Marek%20Weber%20&amp;%20His%20Orchestra%20-%20For%20You,%20Rio-Rita.mp3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H:\&#1050;&#1083;&#1072;&#1089;&#1089;&#1085;&#1099;&#1081;%20&#1095;&#1072;&#1089;%209%20&#1084;&#1072;&#1103;\&#1085;&#1072;&#1095;&#1072;&#1083;&#1086;%20&#1074;&#1086;&#1081;&#1085;&#1099;2.mp3" TargetMode="Externa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0;&#1083;&#1072;&#1089;&#1089;&#1085;&#1099;&#1081;%20&#1095;&#1072;&#1089;%209%20&#1084;&#1072;&#1103;\svyachennaya_voina.mp3" TargetMode="Externa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50;&#1083;&#1072;&#1089;&#1089;&#1085;&#1099;&#1081;%20&#1095;&#1072;&#1089;%209%20&#1084;&#1072;&#1103;\levitan3.mp3" TargetMode="External"/><Relationship Id="rId4" Type="http://schemas.openxmlformats.org/officeDocument/2006/relationships/image" Target="../media/image8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1050;&#1083;&#1072;&#1089;&#1089;&#1085;&#1099;&#1081;%20&#1095;&#1072;&#1089;%209%20&#1084;&#1072;&#1103;\&#1046;&#1091;&#1088;&#1072;&#1074;&#1083;&#1080;..9%20&#1084;&#1072;&#1103;.wmv" TargetMode="Externa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война\biser.info_24910164648244fbba4c92_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Дарья\Мои документы\SsF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4439" y="785794"/>
            <a:ext cx="8370965" cy="52337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Дарья\Мои документы\2309097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785794"/>
            <a:ext cx="8123013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Documents and Settings\Дарья\Мои документы\im_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C:\Documents and Settings\Дарья\Мои документы\0_1162d_a8a6d280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-1744971"/>
            <a:ext cx="9358346" cy="8602971"/>
          </a:xfrm>
          <a:prstGeom prst="rect">
            <a:avLst/>
          </a:prstGeom>
          <a:noFill/>
        </p:spPr>
      </p:pic>
      <p:pic>
        <p:nvPicPr>
          <p:cNvPr id="1027" name="Picture 3" descr="C:\Documents and Settings\Дарья\Мои документы\iCA9JL0K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071546"/>
            <a:ext cx="3489032" cy="2357454"/>
          </a:xfrm>
          <a:prstGeom prst="rect">
            <a:avLst/>
          </a:prstGeom>
          <a:noFill/>
        </p:spPr>
      </p:pic>
      <p:pic>
        <p:nvPicPr>
          <p:cNvPr id="7170" name="Picture 2" descr="C:\Documents and Settings\Дарья\Мои документы\gite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57166"/>
            <a:ext cx="4374384" cy="61436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Дарья\Мои документы\29723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291" y="714356"/>
            <a:ext cx="8103413" cy="54292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Дарья\Мои документы\ivalotuhtuakyl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153" y="642918"/>
            <a:ext cx="8238251" cy="5605202"/>
          </a:xfrm>
          <a:prstGeom prst="rect">
            <a:avLst/>
          </a:prstGeom>
          <a:noFill/>
        </p:spPr>
      </p:pic>
      <p:pic>
        <p:nvPicPr>
          <p:cNvPr id="5" name="Picture 2" descr="C:\Documents and Settings\Дарья\Мои документы\p183.jpg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 r="50621"/>
          <a:stretch>
            <a:fillRect/>
          </a:stretch>
        </p:blipFill>
        <p:spPr bwMode="auto">
          <a:xfrm>
            <a:off x="785786" y="1643050"/>
            <a:ext cx="2928958" cy="4454071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Дарья\Мои документы\p1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585" y="571480"/>
            <a:ext cx="7420558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Администратор\Рабочий стол\война\войнай\par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358246" cy="6215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Documents and Settings\Дарья\Мои документы\0_1162d_a8a6d280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-2689508"/>
            <a:ext cx="9286908" cy="120515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Documents and Settings\Дарья\Мои документы\037-01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85728"/>
            <a:ext cx="4286280" cy="63266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Дарья\Мои документы\037-01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973" y="571480"/>
            <a:ext cx="7429552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2" descr="55491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7214"/>
            <a:ext cx="9144000" cy="8001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Documents and Settings\Дарья\Мои документы\800PX-~1.JPG"/>
          <p:cNvPicPr>
            <a:picLocks noChangeAspect="1" noChangeArrowheads="1"/>
          </p:cNvPicPr>
          <p:nvPr/>
        </p:nvPicPr>
        <p:blipFill>
          <a:blip r:embed="rId4" cstate="print"/>
          <a:srcRect r="29375"/>
          <a:stretch>
            <a:fillRect/>
          </a:stretch>
        </p:blipFill>
        <p:spPr bwMode="auto">
          <a:xfrm>
            <a:off x="642910" y="2928934"/>
            <a:ext cx="4184442" cy="34956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2" name="Picture 4" descr="C:\Documents and Settings\Дарья\Мои документы\2871.jpg"/>
          <p:cNvPicPr>
            <a:picLocks noChangeAspect="1" noChangeArrowheads="1"/>
          </p:cNvPicPr>
          <p:nvPr/>
        </p:nvPicPr>
        <p:blipFill>
          <a:blip r:embed="rId5" cstate="print"/>
          <a:srcRect r="1250"/>
          <a:stretch>
            <a:fillRect/>
          </a:stretch>
        </p:blipFill>
        <p:spPr bwMode="auto">
          <a:xfrm rot="878400">
            <a:off x="1624040" y="546784"/>
            <a:ext cx="4748901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0" name="Picture 2" descr="C:\Documents and Settings\Дарья\Мои документы\0_4a35_d9360d8e_X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74056">
            <a:off x="4380010" y="3290534"/>
            <a:ext cx="4446367" cy="29790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Marek Weber &amp; His Orchestra - For You, Rio-Rit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742952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28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Documents and Settings\Дарья\Мои документы\13fddb832578ffb3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714356"/>
            <a:ext cx="7882049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Дарья\Мои документы\p185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571472" y="424968"/>
            <a:ext cx="7901077" cy="59329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C:\Documents and Settings\Дарья\Мои документы\29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444470" y="642918"/>
            <a:ext cx="8255058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Дарья\Мои документы\p1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584" y="571480"/>
            <a:ext cx="7448753" cy="5593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Дарья\Мои документы\p121.jpg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 flipH="1">
            <a:off x="861722" y="585898"/>
            <a:ext cx="7496492" cy="5629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Documents and Settings\Дарья\Мои документы\opol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85860"/>
            <a:ext cx="8351631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Дарья\Мои документы\x_fe8186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403" y="428604"/>
            <a:ext cx="7761194" cy="60007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Documents and Settings\Дарья\Мои документы\1251279773_7012.jpg"/>
          <p:cNvPicPr>
            <a:picLocks noChangeAspect="1" noChangeArrowheads="1"/>
          </p:cNvPicPr>
          <p:nvPr/>
        </p:nvPicPr>
        <p:blipFill>
          <a:blip r:embed="rId2" cstate="print">
            <a:grayscl/>
            <a:lum bright="10000"/>
          </a:blip>
          <a:srcRect/>
          <a:stretch>
            <a:fillRect/>
          </a:stretch>
        </p:blipFill>
        <p:spPr bwMode="auto">
          <a:xfrm>
            <a:off x="762000" y="738188"/>
            <a:ext cx="7620000" cy="5381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Documents and Settings\Дарья\Мои документы\1944.jpg"/>
          <p:cNvPicPr>
            <a:picLocks noChangeAspect="1" noChangeArrowheads="1"/>
          </p:cNvPicPr>
          <p:nvPr/>
        </p:nvPicPr>
        <p:blipFill>
          <a:blip r:embed="rId2" cstate="print"/>
          <a:srcRect t="3604" b="2703"/>
          <a:stretch>
            <a:fillRect/>
          </a:stretch>
        </p:blipFill>
        <p:spPr bwMode="auto">
          <a:xfrm>
            <a:off x="571472" y="642918"/>
            <a:ext cx="7929618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война\victory_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8001056" cy="6192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Дарья\Мои документы\0_4bd6_d3d36ad7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263" y="642918"/>
            <a:ext cx="8470697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Дарья\Мои документы\p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32256"/>
            <a:ext cx="7643866" cy="57398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714356"/>
            <a:ext cx="735811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Священная война</a:t>
            </a:r>
            <a:endParaRPr lang="ru-RU" sz="6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7625" y="5643563"/>
            <a:ext cx="4967288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Пусть говорят солдатские письма...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7250" y="4214813"/>
            <a:ext cx="7781925" cy="1108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Письма военных лет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4429125" y="214313"/>
            <a:ext cx="44338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1200">
                <a:solidFill>
                  <a:schemeClr val="bg1"/>
                </a:solidFill>
              </a:rPr>
              <a:t>Автор: учитель физики и информатики Александрова З.В., </a:t>
            </a:r>
          </a:p>
          <a:p>
            <a:pPr algn="r"/>
            <a:r>
              <a:rPr lang="ru-RU" sz="1200">
                <a:solidFill>
                  <a:schemeClr val="bg1"/>
                </a:solidFill>
              </a:rPr>
              <a:t>МОУ СОШ № 5 п. Печенга, Мурманская область</a:t>
            </a:r>
          </a:p>
        </p:txBody>
      </p:sp>
      <p:pic>
        <p:nvPicPr>
          <p:cNvPr id="20482" name="Picture 2" descr="C:\Documents and Settings\Дарья\Мои документы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900" y="146050"/>
            <a:ext cx="8712200" cy="656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Documents and Settings\Дарья\Мои документы\654px-Second_world_war_europe_1941-1942_map_e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76"/>
            <a:ext cx="9144000" cy="8390374"/>
          </a:xfrm>
          <a:prstGeom prst="rect">
            <a:avLst/>
          </a:prstGeom>
          <a:noFill/>
        </p:spPr>
      </p:pic>
      <p:pic>
        <p:nvPicPr>
          <p:cNvPr id="19459" name="Picture 3" descr="C:\Documents and Settings\Дарья\Мои документы\17438696_2175620875_50fb7994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500042"/>
            <a:ext cx="5807076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1643050"/>
            <a:ext cx="828680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all" spc="0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В памяти народа </a:t>
            </a:r>
          </a:p>
          <a:p>
            <a:pPr algn="ctr"/>
            <a:r>
              <a:rPr lang="ru-RU" sz="6000" b="1" cap="all" spc="0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навечно остались</a:t>
            </a:r>
            <a:endParaRPr lang="ru-RU" sz="6000" b="1" cap="all" spc="0" dirty="0">
              <a:ln w="0"/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29 трагических дней, не покорившихся врагу защитников Брестской крепости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3314" name="Picture 2" descr="C:\Documents and Settings\Дарья\Мои документы\4ag8te-k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428604"/>
            <a:ext cx="5010284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4357694"/>
            <a:ext cx="7743852" cy="4698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250 дней героической обороны Севастополя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4338" name="Picture 2" descr="C:\Documents and Settings\Дарья\Мои документы\iCAPIUWZB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1714480" y="857232"/>
            <a:ext cx="5822590" cy="3532372"/>
          </a:xfrm>
          <a:prstGeom prst="rect">
            <a:avLst/>
          </a:prstGeom>
          <a:noFill/>
        </p:spPr>
      </p:pic>
      <p:pic>
        <p:nvPicPr>
          <p:cNvPr id="14339" name="Picture 3" descr="C:\Documents and Settings\Дарья\Мои документы\iCAPIUWZ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714356"/>
            <a:ext cx="6215106" cy="37704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4429132"/>
            <a:ext cx="8572560" cy="4698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900 дней блокадного Ленинграда, давшему миру непревзойденные образцы стойкости человеческого духа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5362" name="Picture 2" descr="C:\Documents and Settings\Дарья\Мои документы\iCAFUSY4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428604"/>
            <a:ext cx="5000660" cy="38633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4429132"/>
            <a:ext cx="8572560" cy="4698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103 дня великой битвы под Москвой.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6386" name="Picture 2" descr="C:\Documents and Settings\Дарья\Мои документы\iCANS33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785794"/>
            <a:ext cx="5157880" cy="34239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4429132"/>
            <a:ext cx="8572560" cy="4698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201 день насмерть стоявшего Сталинграда. 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7410" name="Picture 2" descr="C:\Documents and Settings\Дарья\Мои документы\post-2-12324409282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642918"/>
            <a:ext cx="5238750" cy="3876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4786322"/>
            <a:ext cx="8572560" cy="4698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50 дней сражения на Курской дуге.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8434" name="Picture 2" descr="C:\Documents and Settings\Дарья\Мои документы\01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642918"/>
            <a:ext cx="5453074" cy="40898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начало войны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" name="Picture 2" descr="C:\Documents and Settings\Дарья\Мои документы\0_1162d_a8a6d280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F:\Новая папка (4)\2007_06_22_08_44_40_a1fd7e74437b5ad9dc504ed2628ffff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357166"/>
            <a:ext cx="5214942" cy="57364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85720" y="5500702"/>
            <a:ext cx="61847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22 июня 1941 года</a:t>
            </a:r>
            <a:endParaRPr lang="ru-RU" sz="54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098" name="Picture 2" descr="C:\Documents and Settings\Дарья\Мои документы\plane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00034" y="1857364"/>
            <a:ext cx="1785950" cy="2705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1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Администратор\Рабочий стол\война\войнай\5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57356" y="4143380"/>
            <a:ext cx="650085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Разве погибнуть ты нам завещала, Родина?</a:t>
            </a:r>
            <a:br>
              <a:rPr lang="ru-RU" sz="2000" b="1" dirty="0" smtClean="0"/>
            </a:br>
            <a:r>
              <a:rPr lang="ru-RU" sz="2000" b="1" dirty="0" smtClean="0"/>
              <a:t>Жизнь обещала, любовь обещала, Родина.</a:t>
            </a:r>
            <a:br>
              <a:rPr lang="ru-RU" sz="2000" b="1" dirty="0" smtClean="0"/>
            </a:br>
            <a:r>
              <a:rPr lang="ru-RU" sz="2000" b="1" dirty="0" smtClean="0"/>
              <a:t>Разве для смерти рождаются дети, Родина?</a:t>
            </a:r>
            <a:br>
              <a:rPr lang="ru-RU" sz="2000" b="1" dirty="0" smtClean="0"/>
            </a:br>
            <a:r>
              <a:rPr lang="ru-RU" sz="2000" b="1" dirty="0" smtClean="0"/>
              <a:t>Разве хотела ты нашей смерти, Родина?</a:t>
            </a:r>
            <a:br>
              <a:rPr lang="ru-RU" sz="2000" b="1" dirty="0" smtClean="0"/>
            </a:br>
            <a:r>
              <a:rPr lang="ru-RU" sz="2000" b="1" dirty="0" smtClean="0"/>
              <a:t>Пламя ударило в небо — ты помнишь, Родина?</a:t>
            </a:r>
            <a:br>
              <a:rPr lang="ru-RU" sz="2000" b="1" dirty="0" smtClean="0"/>
            </a:br>
            <a:r>
              <a:rPr lang="ru-RU" sz="2000" b="1" dirty="0" smtClean="0"/>
              <a:t>Тихо сказала: «Вставайте на помощь…» — Родина.</a:t>
            </a:r>
            <a:br>
              <a:rPr lang="ru-RU" sz="2000" b="1" dirty="0" smtClean="0"/>
            </a:br>
            <a:r>
              <a:rPr lang="ru-RU" sz="2000" b="1" dirty="0" smtClean="0"/>
              <a:t>Славы никто у тебя не выпрашивал, Родина,</a:t>
            </a:r>
            <a:br>
              <a:rPr lang="ru-RU" sz="2000" b="1" dirty="0" smtClean="0"/>
            </a:br>
            <a:r>
              <a:rPr lang="ru-RU" sz="2000" b="1" dirty="0" smtClean="0"/>
              <a:t>Просто был выбор у каждого: я или Родина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://im8-tub.yandex.net/i?id=1087079&amp;tov=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0"/>
            <a:ext cx="4500594" cy="6368765"/>
          </a:xfrm>
          <a:prstGeom prst="rect">
            <a:avLst/>
          </a:prstGeom>
          <a:noFill/>
        </p:spPr>
      </p:pic>
      <p:pic>
        <p:nvPicPr>
          <p:cNvPr id="21507" name="Picture 3" descr="C:\Documents and Settings\Дарья\Мои документы\picturecontent-pid-1c1cc.jpg"/>
          <p:cNvPicPr>
            <a:picLocks noChangeAspect="1" noChangeArrowheads="1"/>
          </p:cNvPicPr>
          <p:nvPr/>
        </p:nvPicPr>
        <p:blipFill>
          <a:blip r:embed="rId3" cstate="print"/>
          <a:srcRect l="15790" r="35087"/>
          <a:stretch>
            <a:fillRect/>
          </a:stretch>
        </p:blipFill>
        <p:spPr bwMode="auto">
          <a:xfrm>
            <a:off x="285720" y="428604"/>
            <a:ext cx="2428892" cy="3331029"/>
          </a:xfrm>
          <a:prstGeom prst="rect">
            <a:avLst/>
          </a:prstGeom>
          <a:noFill/>
        </p:spPr>
      </p:pic>
      <p:pic>
        <p:nvPicPr>
          <p:cNvPr id="21509" name="Picture 5" descr="C:\Documents and Settings\Дарья\Мои документы\1255800586_0_1759a_26fcee12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714356"/>
            <a:ext cx="2612421" cy="2982215"/>
          </a:xfrm>
          <a:prstGeom prst="rect">
            <a:avLst/>
          </a:prstGeom>
          <a:noFill/>
        </p:spPr>
      </p:pic>
      <p:pic>
        <p:nvPicPr>
          <p:cNvPr id="21510" name="Picture 6" descr="C:\Documents and Settings\Дарья\Мои документы\image.jpg"/>
          <p:cNvPicPr>
            <a:picLocks noChangeAspect="1" noChangeArrowheads="1"/>
          </p:cNvPicPr>
          <p:nvPr/>
        </p:nvPicPr>
        <p:blipFill>
          <a:blip r:embed="rId5" cstate="print"/>
          <a:srcRect l="25108" t="10345" r="-431" b="12069"/>
          <a:stretch>
            <a:fillRect/>
          </a:stretch>
        </p:blipFill>
        <p:spPr bwMode="auto">
          <a:xfrm>
            <a:off x="5500694" y="4000504"/>
            <a:ext cx="3429024" cy="2649041"/>
          </a:xfrm>
          <a:prstGeom prst="rect">
            <a:avLst/>
          </a:prstGeom>
          <a:noFill/>
        </p:spPr>
      </p:pic>
      <p:pic>
        <p:nvPicPr>
          <p:cNvPr id="21511" name="Picture 7" descr="C:\Documents and Settings\Дарья\Мои документы\09306f5e0af9e0f01cfe7de45f254a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4071942"/>
            <a:ext cx="4010536" cy="2449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истратор\Рабочий стол\война\войнай\1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1" y="214290"/>
            <a:ext cx="4643470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Администратор\Рабочий стол\война\войнай\17_8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2984"/>
            <a:ext cx="9144000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6322" name="Picture 2" descr="C:\Documents and Settings\Дарья\Мои документы\rm_21_449s.jpg"/>
          <p:cNvPicPr>
            <a:picLocks noChangeAspect="1" noChangeArrowheads="1"/>
          </p:cNvPicPr>
          <p:nvPr/>
        </p:nvPicPr>
        <p:blipFill>
          <a:blip r:embed="rId2" cstate="print"/>
          <a:srcRect b="6500"/>
          <a:stretch>
            <a:fillRect/>
          </a:stretch>
        </p:blipFill>
        <p:spPr bwMode="auto">
          <a:xfrm>
            <a:off x="500034" y="214290"/>
            <a:ext cx="3929090" cy="6333964"/>
          </a:xfrm>
          <a:prstGeom prst="rect">
            <a:avLst/>
          </a:prstGeom>
          <a:noFill/>
        </p:spPr>
      </p:pic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4357686" y="3286124"/>
            <a:ext cx="478631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 бескрайней равнины сибирской</a:t>
            </a:r>
            <a:r>
              <a:rPr lang="ru-RU" sz="1600" b="1" dirty="0" smtClean="0">
                <a:latin typeface="Arial" pitchFamily="34" charset="0"/>
              </a:rPr>
              <a:t>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полесских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лесов и болот 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Поднимался народ богатырский,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Наш великий, могучий народ!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Выходил он: свободный и правый,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Отвечая войной на войну,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Постоять за родную державу,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 могучую нашу страну!</a:t>
            </a: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4572008"/>
            <a:ext cx="7772400" cy="125731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Picture 7" descr="C:\Documents and Settings\Дарья\Мои документы\1258242164_15_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2C2C2C"/>
              </a:clrFrom>
              <a:clrTo>
                <a:srgbClr val="2C2C2C">
                  <a:alpha val="0"/>
                </a:srgbClr>
              </a:clrTo>
            </a:clrChange>
          </a:blip>
          <a:srcRect l="4310" t="61893" r="29598" b="8981"/>
          <a:stretch>
            <a:fillRect/>
          </a:stretch>
        </p:blipFill>
        <p:spPr bwMode="auto">
          <a:xfrm rot="1693424">
            <a:off x="5665701" y="-10297"/>
            <a:ext cx="3967295" cy="1143008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57166"/>
            <a:ext cx="561975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214422"/>
            <a:ext cx="7772400" cy="258605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7" descr="C:\Documents and Settings\Дарья\Мои документы\1258242164_15_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2C2C2C"/>
              </a:clrFrom>
              <a:clrTo>
                <a:srgbClr val="2C2C2C">
                  <a:alpha val="0"/>
                </a:srgbClr>
              </a:clrTo>
            </a:clrChange>
          </a:blip>
          <a:srcRect l="4310" t="61893" r="29598" b="8981"/>
          <a:stretch>
            <a:fillRect/>
          </a:stretch>
        </p:blipFill>
        <p:spPr bwMode="auto">
          <a:xfrm rot="1693424">
            <a:off x="5665701" y="-10297"/>
            <a:ext cx="3967295" cy="1143008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500042"/>
            <a:ext cx="575310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Documents and Settings\Дарья\Мои документы\1258242164_15_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2C2C2C"/>
              </a:clrFrom>
              <a:clrTo>
                <a:srgbClr val="2C2C2C">
                  <a:alpha val="0"/>
                </a:srgbClr>
              </a:clrTo>
            </a:clrChange>
          </a:blip>
          <a:srcRect l="4310" t="61893" r="29598" b="8981"/>
          <a:stretch>
            <a:fillRect/>
          </a:stretch>
        </p:blipFill>
        <p:spPr bwMode="auto">
          <a:xfrm rot="1693424">
            <a:off x="5665701" y="-10297"/>
            <a:ext cx="3967295" cy="1143008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57166"/>
            <a:ext cx="6191250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500034" y="5715016"/>
            <a:ext cx="7772400" cy="94129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214422"/>
            <a:ext cx="7772400" cy="258605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0418" name="Picture 2" descr="C:\Documents and Settings\Дарья\Мои документы\iCAHF2KO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7713" y="3406775"/>
            <a:ext cx="28575" cy="42863"/>
          </a:xfrm>
          <a:prstGeom prst="rect">
            <a:avLst/>
          </a:prstGeom>
          <a:noFill/>
        </p:spPr>
      </p:pic>
      <p:pic>
        <p:nvPicPr>
          <p:cNvPr id="7" name="Picture 7" descr="C:\Documents and Settings\Дарья\Мои документы\1258242164_15_1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2C2C2C"/>
              </a:clrFrom>
              <a:clrTo>
                <a:srgbClr val="2C2C2C">
                  <a:alpha val="0"/>
                </a:srgbClr>
              </a:clrTo>
            </a:clrChange>
          </a:blip>
          <a:srcRect l="4310" t="61893" r="29598" b="8981"/>
          <a:stretch>
            <a:fillRect/>
          </a:stretch>
        </p:blipFill>
        <p:spPr bwMode="auto">
          <a:xfrm rot="1693424">
            <a:off x="5665701" y="-10297"/>
            <a:ext cx="3967295" cy="1143008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285860"/>
            <a:ext cx="7188449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52"/>
            <a:ext cx="7000924" cy="648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7" descr="C:\Documents and Settings\Дарья\Мои документы\1258242164_15_1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2C2C2C"/>
              </a:clrFrom>
              <a:clrTo>
                <a:srgbClr val="2C2C2C">
                  <a:alpha val="0"/>
                </a:srgbClr>
              </a:clrTo>
            </a:clrChange>
          </a:blip>
          <a:srcRect l="4310" t="61893" r="29598" b="8981"/>
          <a:stretch>
            <a:fillRect/>
          </a:stretch>
        </p:blipFill>
        <p:spPr bwMode="auto">
          <a:xfrm rot="1693424">
            <a:off x="5665701" y="-10297"/>
            <a:ext cx="3967295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Documents and Settings\Дарья\Мои документы\p2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7704" y="-357214"/>
            <a:ext cx="10671837" cy="72235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svyachennaya_voi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Picture 2" descr="C:\Documents and Settings\Администратор\Рабочий стол\война\войнай\Rodina_mat-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57166"/>
            <a:ext cx="4643470" cy="6278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 l="7031" t="16666" r="6250" b="4166"/>
          <a:stretch>
            <a:fillRect/>
          </a:stretch>
        </p:blipFill>
        <p:spPr bwMode="auto">
          <a:xfrm>
            <a:off x="642910" y="1142984"/>
            <a:ext cx="792961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7" descr="C:\Documents and Settings\Дарья\Мои документы\1258242164_15_1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2C2C2C"/>
              </a:clrFrom>
              <a:clrTo>
                <a:srgbClr val="2C2C2C">
                  <a:alpha val="0"/>
                </a:srgbClr>
              </a:clrTo>
            </a:clrChange>
          </a:blip>
          <a:srcRect l="4310" t="61893" r="29598" b="8981"/>
          <a:stretch>
            <a:fillRect/>
          </a:stretch>
        </p:blipFill>
        <p:spPr bwMode="auto">
          <a:xfrm rot="1693424">
            <a:off x="5665701" y="-10297"/>
            <a:ext cx="3967295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7" descr="C:\Documents and Settings\Дарья\Мои документы\1258242164_15_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2C2C2C"/>
              </a:clrFrom>
              <a:clrTo>
                <a:srgbClr val="2C2C2C">
                  <a:alpha val="0"/>
                </a:srgbClr>
              </a:clrTo>
            </a:clrChange>
          </a:blip>
          <a:srcRect l="4310" t="61893" r="29598" b="8981"/>
          <a:stretch>
            <a:fillRect/>
          </a:stretch>
        </p:blipFill>
        <p:spPr bwMode="auto">
          <a:xfrm rot="1693424">
            <a:off x="5665701" y="-10297"/>
            <a:ext cx="3967295" cy="1143008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714356"/>
            <a:ext cx="3429024" cy="508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785794"/>
            <a:ext cx="3317153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500042"/>
            <a:ext cx="3885170" cy="5405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00042"/>
            <a:ext cx="4488211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9" name="Picture 7" descr="C:\Documents and Settings\Дарья\Мои документы\1258242164_15_1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2C2C2C"/>
              </a:clrFrom>
              <a:clrTo>
                <a:srgbClr val="2C2C2C">
                  <a:alpha val="0"/>
                </a:srgbClr>
              </a:clrTo>
            </a:clrChange>
          </a:blip>
          <a:srcRect l="4310" t="61893" r="29598" b="8981"/>
          <a:stretch>
            <a:fillRect/>
          </a:stretch>
        </p:blipFill>
        <p:spPr bwMode="auto">
          <a:xfrm rot="1693424">
            <a:off x="5665701" y="-10297"/>
            <a:ext cx="3967295" cy="1143008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571479"/>
            <a:ext cx="4000528" cy="5814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447800" y="3143248"/>
            <a:ext cx="4724400" cy="32861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Макаренков  Иван  Михайлович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Григоров      Иван     Алексеевич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Нестеров      Степан      Кузьмич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Калинин       Иван      Андреевич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Чирков        Фёдор     Тихонович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Путилин     Василий    Сергеевич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Дрикалович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Николай Николаевич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bg1"/>
                  </a:gs>
                  <a:gs pos="90000">
                    <a:schemeClr val="bg2">
                      <a:lumMod val="90000"/>
                    </a:schemeClr>
                  </a:gs>
                </a:gsLst>
                <a:lin ang="5400000" scaled="0"/>
              </a:gra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1857356" y="714356"/>
            <a:ext cx="6396037" cy="2365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/>
              </a:rPr>
              <a:t>Добринцы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/>
              </a:rPr>
              <a:t> –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/>
              </a:rPr>
              <a:t>Герои Советского Союза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Arial Black"/>
            </a:endParaRPr>
          </a:p>
        </p:txBody>
      </p:sp>
      <p:pic>
        <p:nvPicPr>
          <p:cNvPr id="7" name="Picture 7" descr="C:\Documents and Settings\Дарья\Мои документы\1258242164_15_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2C2C2C"/>
              </a:clrFrom>
              <a:clrTo>
                <a:srgbClr val="2C2C2C">
                  <a:alpha val="0"/>
                </a:srgbClr>
              </a:clrTo>
            </a:clrChange>
          </a:blip>
          <a:srcRect l="4310" t="61893" r="29598" b="8981"/>
          <a:stretch>
            <a:fillRect/>
          </a:stretch>
        </p:blipFill>
        <p:spPr bwMode="auto">
          <a:xfrm rot="1693424">
            <a:off x="5665701" y="-10297"/>
            <a:ext cx="3967295" cy="1143008"/>
          </a:xfrm>
          <a:prstGeom prst="rect">
            <a:avLst/>
          </a:prstGeom>
          <a:noFill/>
        </p:spPr>
      </p:pic>
      <p:pic>
        <p:nvPicPr>
          <p:cNvPr id="15362" name="Picture 2" descr="C:\Documents and Settings\Дарья\Мои документы\iCAZBPG4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357166"/>
            <a:ext cx="1428760" cy="2678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 descr="C:\Documents and Settings\Дарья\Мои документы\anikush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714356"/>
            <a:ext cx="4029075" cy="5715000"/>
          </a:xfrm>
          <a:prstGeom prst="rect">
            <a:avLst/>
          </a:prstGeom>
          <a:noFill/>
        </p:spPr>
      </p:pic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428596" y="1186899"/>
            <a:ext cx="435771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от свинцовых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розг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Падали в снег с разбега,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- поднимались в рост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Звонкие, как победа!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продолжение дня,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Шли тяжело и мощно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Можно убить меня,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 убить невозможно!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438400"/>
            <a:ext cx="8429684" cy="377668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Война – это 4 года,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это 1 418 бессонных дней и ночей,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это 27 миллионов погибших русских людей, это значит  22 человека на каждые 2 метра земли,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это значит 13 человек в каждую минуту.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Documents and Settings\Дарья\Мои документы\1258242164_15_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2C2C2C"/>
              </a:clrFrom>
              <a:clrTo>
                <a:srgbClr val="2C2C2C">
                  <a:alpha val="0"/>
                </a:srgbClr>
              </a:clrTo>
            </a:clrChange>
          </a:blip>
          <a:srcRect l="4310" t="61893" r="29598" b="8981"/>
          <a:stretch>
            <a:fillRect/>
          </a:stretch>
        </p:blipFill>
        <p:spPr bwMode="auto">
          <a:xfrm rot="1693424">
            <a:off x="5665701" y="-10297"/>
            <a:ext cx="3967295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428737"/>
            <a:ext cx="7715304" cy="4393840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В годы войны было полностью разрушено 1710 городов и посёлков, 70 тысяч сёл и деревень. Сожжено и разрушено 6 млн. зданий. Остались без крова над головой почти 25 млн. человек. Страна потеряла 30% национального богатства.</a:t>
            </a:r>
          </a:p>
          <a:p>
            <a:endParaRPr lang="ru-RU" dirty="0"/>
          </a:p>
        </p:txBody>
      </p:sp>
      <p:pic>
        <p:nvPicPr>
          <p:cNvPr id="4" name="Picture 7" descr="C:\Documents and Settings\Дарья\Мои документы\1258242164_15_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2C2C2C"/>
              </a:clrFrom>
              <a:clrTo>
                <a:srgbClr val="2C2C2C">
                  <a:alpha val="0"/>
                </a:srgbClr>
              </a:clrTo>
            </a:clrChange>
          </a:blip>
          <a:srcRect l="4310" t="61893" r="29598" b="8981"/>
          <a:stretch>
            <a:fillRect/>
          </a:stretch>
        </p:blipFill>
        <p:spPr bwMode="auto">
          <a:xfrm rot="1693424">
            <a:off x="5665701" y="-10297"/>
            <a:ext cx="3967295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Администратор\Рабочий стол\война\victory_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372719"/>
            <a:ext cx="6215074" cy="64852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C:\Documents and Settings\Администратор\Рабочий стол\война\vic_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levitan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 flipH="1" flipV="1">
            <a:off x="7715272" y="5857892"/>
            <a:ext cx="633418" cy="63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F:\война\victory_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36850"/>
            <a:ext cx="8001056" cy="6092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война\img--i-7529-w-6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Журавли..9 мая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00034" y="0"/>
            <a:ext cx="8313423" cy="6435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43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война\oboi_1280x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Дарья\Мои документы\BIm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857232"/>
            <a:ext cx="7999572" cy="5001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Documents and Settings\Дарья\Мои документы\komsomol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428604"/>
            <a:ext cx="6478244" cy="5891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Дарья\Мои документы\f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2038" y="485775"/>
            <a:ext cx="4479925" cy="5886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onlight">
  <a:themeElements>
    <a:clrScheme name="Другая 9">
      <a:dk1>
        <a:srgbClr val="6C0015"/>
      </a:dk1>
      <a:lt1>
        <a:sysClr val="window" lastClr="FFFFFF"/>
      </a:lt1>
      <a:dk2>
        <a:srgbClr val="BE1C33"/>
      </a:dk2>
      <a:lt2>
        <a:srgbClr val="FCE0E3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Moonlight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lumMod val="90000"/>
              </a:schemeClr>
            </a:gs>
            <a:gs pos="30000">
              <a:schemeClr val="phClr">
                <a:lumMod val="75000"/>
              </a:schemeClr>
            </a:gs>
            <a:gs pos="100000">
              <a:schemeClr val="phClr">
                <a:lumMod val="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lumMod val="90000"/>
              </a:schemeClr>
            </a:gs>
            <a:gs pos="30000">
              <a:schemeClr val="phClr">
                <a:lumMod val="75000"/>
              </a:schemeClr>
            </a:gs>
            <a:gs pos="100000">
              <a:schemeClr val="phClr">
                <a:lumMod val="10000"/>
              </a:schemeClr>
            </a:gs>
          </a:gsLst>
          <a:path path="rect">
            <a:fillToRect l="100000" t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Moonlight</Template>
  <TotalTime>477</TotalTime>
  <Words>262</Words>
  <Application>Microsoft Office PowerPoint</Application>
  <PresentationFormat>Экран (4:3)</PresentationFormat>
  <Paragraphs>45</Paragraphs>
  <Slides>62</Slides>
  <Notes>2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Moonlight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Война – это 4 года, это 1 418 бессонных дней и ночей,  это 27 миллионов погибших русских людей, это значит  22 человека на каждые 2 метра земли,  это значит 13 человек в каждую минуту.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Слайд 58</vt:lpstr>
      <vt:lpstr>Слайд 59</vt:lpstr>
      <vt:lpstr>Слайд 60</vt:lpstr>
      <vt:lpstr>Слайд 61</vt:lpstr>
      <vt:lpstr>Слайд 62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Admin</cp:lastModifiedBy>
  <cp:revision>59</cp:revision>
  <dcterms:created xsi:type="dcterms:W3CDTF">2010-02-15T17:51:36Z</dcterms:created>
  <dcterms:modified xsi:type="dcterms:W3CDTF">2012-05-06T20:11:20Z</dcterms:modified>
</cp:coreProperties>
</file>