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2"/>
    <p:sldId id="314" r:id="rId3"/>
    <p:sldId id="291" r:id="rId4"/>
    <p:sldId id="259" r:id="rId5"/>
    <p:sldId id="285" r:id="rId6"/>
    <p:sldId id="278" r:id="rId7"/>
    <p:sldId id="286" r:id="rId8"/>
    <p:sldId id="280" r:id="rId9"/>
    <p:sldId id="274" r:id="rId10"/>
    <p:sldId id="276" r:id="rId11"/>
    <p:sldId id="275" r:id="rId12"/>
    <p:sldId id="265" r:id="rId13"/>
    <p:sldId id="273" r:id="rId14"/>
    <p:sldId id="268" r:id="rId15"/>
    <p:sldId id="272" r:id="rId16"/>
    <p:sldId id="282" r:id="rId17"/>
    <p:sldId id="277" r:id="rId18"/>
    <p:sldId id="288" r:id="rId19"/>
    <p:sldId id="281" r:id="rId20"/>
    <p:sldId id="270" r:id="rId21"/>
    <p:sldId id="261" r:id="rId22"/>
    <p:sldId id="287" r:id="rId23"/>
    <p:sldId id="264" r:id="rId24"/>
    <p:sldId id="309" r:id="rId25"/>
    <p:sldId id="267" r:id="rId26"/>
    <p:sldId id="289" r:id="rId27"/>
    <p:sldId id="313" r:id="rId28"/>
    <p:sldId id="263" r:id="rId29"/>
    <p:sldId id="283" r:id="rId30"/>
    <p:sldId id="304" r:id="rId31"/>
    <p:sldId id="305" r:id="rId32"/>
    <p:sldId id="306" r:id="rId33"/>
    <p:sldId id="300" r:id="rId34"/>
    <p:sldId id="301" r:id="rId35"/>
    <p:sldId id="303" r:id="rId36"/>
    <p:sldId id="307" r:id="rId37"/>
    <p:sldId id="308" r:id="rId38"/>
    <p:sldId id="318" r:id="rId39"/>
    <p:sldId id="322" r:id="rId40"/>
    <p:sldId id="320" r:id="rId41"/>
    <p:sldId id="323" r:id="rId42"/>
    <p:sldId id="297" r:id="rId43"/>
    <p:sldId id="298" r:id="rId44"/>
    <p:sldId id="296" r:id="rId45"/>
    <p:sldId id="292" r:id="rId46"/>
    <p:sldId id="310" r:id="rId47"/>
    <p:sldId id="299" r:id="rId48"/>
    <p:sldId id="293" r:id="rId49"/>
    <p:sldId id="316" r:id="rId50"/>
    <p:sldId id="295" r:id="rId51"/>
    <p:sldId id="325" r:id="rId52"/>
    <p:sldId id="324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CC66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41" autoAdjust="0"/>
    <p:restoredTop sz="98765" autoAdjust="0"/>
  </p:normalViewPr>
  <p:slideViewPr>
    <p:cSldViewPr>
      <p:cViewPr>
        <p:scale>
          <a:sx n="69" d="100"/>
          <a:sy n="69" d="100"/>
        </p:scale>
        <p:origin x="-51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26F9B15-F073-439D-9801-E9D4AA3AACBD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BB6AF1A-61C7-45F4-B473-C228FB215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3888670-F363-4E2D-A73E-3B25990D58DB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5CDCBFE-B16E-473B-BBC0-64C8E79C8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DCBFE-B16E-473B-BBC0-64C8E79C86B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E4AD47-E2BD-4F4D-8BA9-A097F1EF3F28}" type="slidenum">
              <a:rPr lang="ru-RU" smtClean="0"/>
              <a:pPr/>
              <a:t>44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A3861-2EDE-47E1-8997-EFCC415B5CEA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326F0-947C-44F1-8474-DCDF81C5A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28DB2-347C-4BB6-AC91-F1F7D0A18FE9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74AC2-DD63-4397-9C1F-BD0648D6F2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4A24D-91B5-4CFF-ABFD-4F4F42F0FC54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3CB9B-73D6-4E68-B94A-1713157D4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632E4-73F5-4A95-9EBB-651BB2452AE2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1EFE5-8F29-41CF-A19F-C307ED60B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F2905-FCFB-48D0-AB2D-2378652BD9D0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F4FBF-1C6F-43F6-AD52-44EE87256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B758E-D174-423F-93F3-3D6F09650F5D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1545F-F1AD-4629-8CC3-1AD2A533F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74765-3EE3-4E37-A94E-56426A10CCF8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A6223-0A73-4F40-ABBD-71D013FDF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EE468-286E-41E1-90BD-426F6AEF4AED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0ACCC-851F-4C40-99D9-73755AB79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80140-A628-446F-B85F-5AF3C6A94490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5C2E5-12D5-4234-AA1F-40DC6AF43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35B7D-B541-4D6A-BE5C-CDA268B2FA01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8397E-2D57-42E0-B925-F421C355C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F95F2-AFC8-4333-BA65-D932B8792984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9789B-ABF8-470A-A0E7-4BF963E3E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503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748"/>
            <a:ext cx="21336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F2B7E9-9FA2-4F1F-8DB2-8E9E9DB8A8F3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748"/>
            <a:ext cx="28956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748"/>
            <a:ext cx="21336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E7933D-40DC-48D3-B82E-9B60D5862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2133600"/>
            <a:ext cx="5562600" cy="1470025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Книга рекордов гимназии</a:t>
            </a:r>
            <a:endParaRPr lang="ru-RU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7400" y="4419600"/>
            <a:ext cx="5181600" cy="1524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2011 – 2012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учебный год</a:t>
            </a:r>
            <a:endParaRPr lang="ru-RU" sz="2800" b="1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812800" y="628651"/>
            <a:ext cx="7924800" cy="584775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МБОУ гимназия им. И.М. Макаренкова </a:t>
            </a:r>
            <a:r>
              <a:rPr lang="en-US" sz="16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с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. </a:t>
            </a:r>
            <a:r>
              <a:rPr lang="ru-RU" sz="1600" b="1" dirty="0" err="1">
                <a:solidFill>
                  <a:srgbClr val="002060"/>
                </a:solidFill>
                <a:latin typeface="Georgia" pitchFamily="18" charset="0"/>
              </a:rPr>
              <a:t>Ольговка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en-US" sz="1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1600" b="1" dirty="0" err="1" smtClean="0">
                <a:solidFill>
                  <a:srgbClr val="002060"/>
                </a:solidFill>
                <a:latin typeface="Georgia" pitchFamily="18" charset="0"/>
              </a:rPr>
              <a:t>Добринского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муниципального района    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Липецкой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5"/>
          <p:cNvSpPr>
            <a:spLocks noGrp="1"/>
          </p:cNvSpPr>
          <p:nvPr>
            <p:ph type="title"/>
          </p:nvPr>
        </p:nvSpPr>
        <p:spPr>
          <a:xfrm>
            <a:off x="812800" y="12001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От его улыбки стало всем светлей -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267" name="WordArt 2"/>
          <p:cNvSpPr>
            <a:spLocks noChangeArrowheads="1" noChangeShapeType="1" noTextEdit="1"/>
          </p:cNvSpPr>
          <p:nvPr/>
        </p:nvSpPr>
        <p:spPr bwMode="auto">
          <a:xfrm>
            <a:off x="1219200" y="21145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Дорофеев Павел</a:t>
            </a:r>
          </a:p>
        </p:txBody>
      </p:sp>
      <p:pic>
        <p:nvPicPr>
          <p:cNvPr id="5" name="Picture 24" descr="K:\фото учит\фото\IMG_37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115" r="10221" b="34333"/>
          <a:stretch>
            <a:fillRect/>
          </a:stretch>
        </p:blipFill>
        <p:spPr>
          <a:xfrm>
            <a:off x="5486400" y="2895600"/>
            <a:ext cx="2919047" cy="32004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5"/>
          <p:cNvSpPr>
            <a:spLocks noGrp="1"/>
          </p:cNvSpPr>
          <p:nvPr>
            <p:ph type="title"/>
          </p:nvPr>
        </p:nvSpPr>
        <p:spPr>
          <a:xfrm>
            <a:off x="812800" y="9715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Оптимизм и обаяние - </a:t>
            </a: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2291" name="WordArt 2"/>
          <p:cNvSpPr>
            <a:spLocks noChangeArrowheads="1" noChangeShapeType="1" noTextEdit="1"/>
          </p:cNvSpPr>
          <p:nvPr/>
        </p:nvSpPr>
        <p:spPr bwMode="auto">
          <a:xfrm>
            <a:off x="1219200" y="14287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Фатеева Софья</a:t>
            </a:r>
          </a:p>
        </p:txBody>
      </p:sp>
      <p:pic>
        <p:nvPicPr>
          <p:cNvPr id="5" name="Picture 26" descr="K:\фото учит\фото\IMG_37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10200" y="2343150"/>
            <a:ext cx="2595034" cy="366831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5"/>
          <p:cNvSpPr>
            <a:spLocks noGrp="1"/>
          </p:cNvSpPr>
          <p:nvPr>
            <p:ph type="title"/>
          </p:nvPr>
        </p:nvSpPr>
        <p:spPr>
          <a:xfrm>
            <a:off x="0" y="1143000"/>
            <a:ext cx="8839200" cy="1143000"/>
          </a:xfrm>
        </p:spPr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z="3600" b="1" smtClean="0">
                <a:solidFill>
                  <a:srgbClr val="C00000"/>
                </a:solidFill>
              </a:rPr>
              <a:t> </a:t>
            </a:r>
            <a:br>
              <a:rPr lang="ru-RU" sz="3600" b="1" smtClean="0">
                <a:solidFill>
                  <a:srgbClr val="C00000"/>
                </a:solidFill>
              </a:rPr>
            </a:br>
            <a:r>
              <a:rPr lang="ru-RU" sz="3600" b="1" smtClean="0">
                <a:solidFill>
                  <a:srgbClr val="C00000"/>
                </a:solidFill>
              </a:rPr>
              <a:t> </a:t>
            </a: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Ему рукоплескала не только гимназия, но и Липецкая область. Лучший голос гимназии </a:t>
            </a:r>
            <a:r>
              <a:rPr lang="ru-RU" sz="3600" b="1" smtClean="0">
                <a:solidFill>
                  <a:srgbClr val="C00000"/>
                </a:solidFill>
              </a:rPr>
              <a:t>- </a:t>
            </a: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315" name="WordArt 2"/>
          <p:cNvSpPr>
            <a:spLocks noChangeArrowheads="1" noChangeShapeType="1" noTextEdit="1"/>
          </p:cNvSpPr>
          <p:nvPr/>
        </p:nvSpPr>
        <p:spPr bwMode="auto">
          <a:xfrm>
            <a:off x="1219200" y="274320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Рудаков Роман</a:t>
            </a:r>
          </a:p>
        </p:txBody>
      </p:sp>
      <p:pic>
        <p:nvPicPr>
          <p:cNvPr id="5" name="Picture 29" descr="K:\фото учит\фото\Изображение 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92" t="1263" r="6433" b="38121"/>
          <a:stretch>
            <a:fillRect/>
          </a:stretch>
        </p:blipFill>
        <p:spPr>
          <a:xfrm>
            <a:off x="5562600" y="3486150"/>
            <a:ext cx="2362200" cy="27432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5"/>
          <p:cNvSpPr>
            <a:spLocks noGrp="1"/>
          </p:cNvSpPr>
          <p:nvPr>
            <p:ph type="title"/>
          </p:nvPr>
        </p:nvSpPr>
        <p:spPr>
          <a:xfrm>
            <a:off x="812800" y="6286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Музыка всегда, во всём и везде - </a:t>
            </a:r>
          </a:p>
        </p:txBody>
      </p:sp>
      <p:sp>
        <p:nvSpPr>
          <p:cNvPr id="14339" name="WordArt 2"/>
          <p:cNvSpPr>
            <a:spLocks noChangeArrowheads="1" noChangeShapeType="1" noTextEdit="1"/>
          </p:cNvSpPr>
          <p:nvPr/>
        </p:nvSpPr>
        <p:spPr bwMode="auto">
          <a:xfrm rot="-475066">
            <a:off x="559350" y="2001925"/>
            <a:ext cx="4775200" cy="7072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Денисов Антон</a:t>
            </a:r>
          </a:p>
        </p:txBody>
      </p:sp>
      <p:pic>
        <p:nvPicPr>
          <p:cNvPr id="9" name="Picture 21" descr="K:\фото учит\фото\IMG_37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115" r="14009" b="31807"/>
          <a:stretch>
            <a:fillRect/>
          </a:stretch>
        </p:blipFill>
        <p:spPr>
          <a:xfrm rot="21189219">
            <a:off x="1299774" y="3107012"/>
            <a:ext cx="2434551" cy="2775908"/>
          </a:xfrm>
          <a:prstGeom prst="roundRect">
            <a:avLst/>
          </a:prstGeom>
        </p:spPr>
      </p:pic>
      <p:pic>
        <p:nvPicPr>
          <p:cNvPr id="10" name="Picture 22" descr="K:\фото учит\фото\IMG_3749.jpg"/>
          <p:cNvPicPr>
            <a:picLocks noChangeAspect="1" noChangeArrowheads="1"/>
          </p:cNvPicPr>
          <p:nvPr/>
        </p:nvPicPr>
        <p:blipFill>
          <a:blip r:embed="rId3" cstate="print"/>
          <a:srcRect l="24058" t="3788" r="10278" b="33716"/>
          <a:stretch>
            <a:fillRect/>
          </a:stretch>
        </p:blipFill>
        <p:spPr bwMode="auto">
          <a:xfrm rot="1157269">
            <a:off x="5831704" y="3333047"/>
            <a:ext cx="2434621" cy="30956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WordArt 2"/>
          <p:cNvSpPr>
            <a:spLocks noChangeArrowheads="1" noChangeShapeType="1" noTextEdit="1"/>
          </p:cNvSpPr>
          <p:nvPr/>
        </p:nvSpPr>
        <p:spPr bwMode="auto">
          <a:xfrm rot="560168">
            <a:off x="4158124" y="2716916"/>
            <a:ext cx="4446368" cy="8971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Шашин</a:t>
            </a:r>
            <a:r>
              <a:rPr lang="ru-RU" sz="105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 Илья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5"/>
          <p:cNvSpPr>
            <a:spLocks noGrp="1"/>
          </p:cNvSpPr>
          <p:nvPr>
            <p:ph type="title"/>
          </p:nvPr>
        </p:nvSpPr>
        <p:spPr>
          <a:xfrm>
            <a:off x="812800" y="12001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Самый известный голос гимназии -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363" name="WordArt 2"/>
          <p:cNvSpPr>
            <a:spLocks noChangeArrowheads="1" noChangeShapeType="1" noTextEdit="1"/>
          </p:cNvSpPr>
          <p:nvPr/>
        </p:nvSpPr>
        <p:spPr bwMode="auto">
          <a:xfrm>
            <a:off x="1219200" y="17716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Дедяева Юлия</a:t>
            </a:r>
          </a:p>
        </p:txBody>
      </p:sp>
      <p:pic>
        <p:nvPicPr>
          <p:cNvPr id="6" name="Picture 10" descr="K:\фото учит\фото\IMG_37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57800" y="2667000"/>
            <a:ext cx="2679700" cy="361116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5"/>
          <p:cNvSpPr>
            <a:spLocks noGrp="1"/>
          </p:cNvSpPr>
          <p:nvPr>
            <p:ph type="title"/>
          </p:nvPr>
        </p:nvSpPr>
        <p:spPr>
          <a:xfrm>
            <a:off x="711200" y="628650"/>
            <a:ext cx="7823200" cy="1143000"/>
          </a:xfrm>
        </p:spPr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mtClean="0"/>
              <a:t> </a:t>
            </a: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Созвездие талантов в одних руках - </a:t>
            </a:r>
            <a:r>
              <a:rPr lang="ru-RU" smtClean="0"/>
              <a:t/>
            </a:r>
            <a:br>
              <a:rPr lang="ru-RU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6387" name="WordArt 2"/>
          <p:cNvSpPr>
            <a:spLocks noChangeArrowheads="1" noChangeShapeType="1" noTextEdit="1"/>
          </p:cNvSpPr>
          <p:nvPr/>
        </p:nvSpPr>
        <p:spPr bwMode="auto">
          <a:xfrm>
            <a:off x="1219200" y="171450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Лузанова Юлия</a:t>
            </a:r>
          </a:p>
        </p:txBody>
      </p:sp>
      <p:pic>
        <p:nvPicPr>
          <p:cNvPr id="5" name="Picture 8" descr="K:\фото учит\фото\IMG_37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44" b="1500"/>
          <a:stretch>
            <a:fillRect/>
          </a:stretch>
        </p:blipFill>
        <p:spPr>
          <a:xfrm>
            <a:off x="5181599" y="2514600"/>
            <a:ext cx="2894461" cy="37719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Творческий лидер года 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7411" name="WordArt 2"/>
          <p:cNvSpPr>
            <a:spLocks noChangeArrowheads="1" noChangeShapeType="1" noTextEdit="1"/>
          </p:cNvSpPr>
          <p:nvPr/>
        </p:nvSpPr>
        <p:spPr bwMode="auto">
          <a:xfrm>
            <a:off x="1219200" y="20002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Немцева Алена</a:t>
            </a:r>
          </a:p>
        </p:txBody>
      </p:sp>
      <p:pic>
        <p:nvPicPr>
          <p:cNvPr id="5" name="Picture 27" descr="K:\фото учит\фото\Изображение 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903" t="6314" r="8327" b="28019"/>
          <a:stretch>
            <a:fillRect/>
          </a:stretch>
        </p:blipFill>
        <p:spPr>
          <a:xfrm>
            <a:off x="5791200" y="2971800"/>
            <a:ext cx="2667000" cy="339172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Талантливая юная художница, творчество которой покорило всех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8435" name="WordArt 2"/>
          <p:cNvSpPr>
            <a:spLocks noChangeArrowheads="1" noChangeShapeType="1" noTextEdit="1"/>
          </p:cNvSpPr>
          <p:nvPr/>
        </p:nvSpPr>
        <p:spPr bwMode="auto">
          <a:xfrm>
            <a:off x="1219200" y="22288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Занина Вера</a:t>
            </a:r>
          </a:p>
        </p:txBody>
      </p:sp>
      <p:pic>
        <p:nvPicPr>
          <p:cNvPr id="5" name="Picture 11" descr="K:\фото учит\фото\IMG_37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92" t="1263" r="10221" b="28019"/>
          <a:stretch>
            <a:fillRect/>
          </a:stretch>
        </p:blipFill>
        <p:spPr>
          <a:xfrm>
            <a:off x="5486400" y="3124200"/>
            <a:ext cx="2387600" cy="32004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5"/>
          <p:cNvSpPr>
            <a:spLocks noGrp="1"/>
          </p:cNvSpPr>
          <p:nvPr>
            <p:ph type="title"/>
          </p:nvPr>
        </p:nvSpPr>
        <p:spPr>
          <a:xfrm>
            <a:off x="609600" y="1085850"/>
            <a:ext cx="7924800" cy="1314450"/>
          </a:xfrm>
        </p:spPr>
        <p:txBody>
          <a:bodyPr/>
          <a:lstStyle/>
          <a:p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«Активист года» - 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59" name="WordArt 2"/>
          <p:cNvSpPr>
            <a:spLocks noChangeArrowheads="1" noChangeShapeType="1" noTextEdit="1"/>
          </p:cNvSpPr>
          <p:nvPr/>
        </p:nvSpPr>
        <p:spPr bwMode="auto">
          <a:xfrm>
            <a:off x="1320800" y="16573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Титова Анастасия</a:t>
            </a:r>
          </a:p>
        </p:txBody>
      </p:sp>
      <p:pic>
        <p:nvPicPr>
          <p:cNvPr id="6" name="Picture 6" descr="K:\фото учит\фото\Изображение 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481" r="6433" b="36859"/>
          <a:stretch>
            <a:fillRect/>
          </a:stretch>
        </p:blipFill>
        <p:spPr>
          <a:xfrm>
            <a:off x="5486400" y="2686049"/>
            <a:ext cx="2819400" cy="356235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5"/>
          <p:cNvSpPr>
            <a:spLocks noGrp="1"/>
          </p:cNvSpPr>
          <p:nvPr>
            <p:ph type="title"/>
          </p:nvPr>
        </p:nvSpPr>
        <p:spPr>
          <a:xfrm>
            <a:off x="609600" y="857250"/>
            <a:ext cx="7823200" cy="1143000"/>
          </a:xfrm>
        </p:spPr>
        <p:txBody>
          <a:bodyPr/>
          <a:lstStyle/>
          <a:p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«Открытие года» -</a:t>
            </a:r>
            <a:r>
              <a:rPr lang="ru-RU" sz="4800" b="1" smtClean="0"/>
              <a:t/>
            </a:r>
            <a:br>
              <a:rPr lang="ru-RU" sz="4800" b="1" smtClean="0"/>
            </a:br>
            <a:endParaRPr lang="ru-RU" sz="4800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0483" name="WordArt 2"/>
          <p:cNvSpPr>
            <a:spLocks noChangeArrowheads="1" noChangeShapeType="1" noTextEdit="1"/>
          </p:cNvSpPr>
          <p:nvPr/>
        </p:nvSpPr>
        <p:spPr bwMode="auto">
          <a:xfrm>
            <a:off x="1016000" y="16573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Фатеев Никита</a:t>
            </a:r>
          </a:p>
        </p:txBody>
      </p:sp>
      <p:pic>
        <p:nvPicPr>
          <p:cNvPr id="5" name="Picture 15" descr="K:\фото учит\фото\IMG_37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375" t="2526" r="11303" b="37941"/>
          <a:stretch>
            <a:fillRect/>
          </a:stretch>
        </p:blipFill>
        <p:spPr>
          <a:xfrm>
            <a:off x="5638800" y="2666999"/>
            <a:ext cx="2667000" cy="354883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90800"/>
            <a:ext cx="5867400" cy="1470025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УЧЕНИКИ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14400" y="1524000"/>
            <a:ext cx="6400800" cy="17526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993300"/>
                </a:solidFill>
                <a:latin typeface="Georgia" pitchFamily="18" charset="0"/>
              </a:rPr>
              <a:t>Глава 1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5"/>
          <p:cNvSpPr>
            <a:spLocks noGrp="1"/>
          </p:cNvSpPr>
          <p:nvPr>
            <p:ph type="title"/>
          </p:nvPr>
        </p:nvSpPr>
        <p:spPr>
          <a:xfrm>
            <a:off x="711200" y="1314450"/>
            <a:ext cx="80264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Неповторимые и очаровательные. Ведущие всех праздников гимназии -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 rot="-900562">
            <a:off x="228628" y="2462255"/>
            <a:ext cx="4978400" cy="6560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Должникова</a:t>
            </a:r>
            <a:r>
              <a:rPr lang="ru-RU" sz="105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 Татьяна</a:t>
            </a:r>
          </a:p>
        </p:txBody>
      </p:sp>
      <p:pic>
        <p:nvPicPr>
          <p:cNvPr id="8" name="Picture 12" descr="K:\фото учит\фото\IMG_37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93" t="1263" r="7816" b="35294"/>
          <a:stretch>
            <a:fillRect/>
          </a:stretch>
        </p:blipFill>
        <p:spPr>
          <a:xfrm rot="1149154">
            <a:off x="5461834" y="3496887"/>
            <a:ext cx="2394376" cy="2982057"/>
          </a:xfrm>
          <a:prstGeom prst="roundRect">
            <a:avLst/>
          </a:prstGeom>
        </p:spPr>
      </p:pic>
      <p:pic>
        <p:nvPicPr>
          <p:cNvPr id="9" name="Picture 13" descr="K:\фото учит\фото\IMG_3764.jpg"/>
          <p:cNvPicPr>
            <a:picLocks noChangeAspect="1" noChangeArrowheads="1"/>
          </p:cNvPicPr>
          <p:nvPr/>
        </p:nvPicPr>
        <p:blipFill>
          <a:blip r:embed="rId3" cstate="print"/>
          <a:srcRect l="20313" t="1263" r="12245" b="42216"/>
          <a:stretch>
            <a:fillRect/>
          </a:stretch>
        </p:blipFill>
        <p:spPr bwMode="auto">
          <a:xfrm rot="21270684">
            <a:off x="1982949" y="3223640"/>
            <a:ext cx="2221535" cy="293145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WordArt 2"/>
          <p:cNvSpPr>
            <a:spLocks noChangeArrowheads="1" noChangeShapeType="1" noTextEdit="1"/>
          </p:cNvSpPr>
          <p:nvPr/>
        </p:nvSpPr>
        <p:spPr bwMode="auto">
          <a:xfrm rot="952171">
            <a:off x="4389863" y="2867115"/>
            <a:ext cx="4775200" cy="8112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Долгошеева</a:t>
            </a:r>
            <a:r>
              <a:rPr lang="ru-RU" sz="105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 Алена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5"/>
          <p:cNvSpPr>
            <a:spLocks noGrp="1"/>
          </p:cNvSpPr>
          <p:nvPr>
            <p:ph type="title"/>
          </p:nvPr>
        </p:nvSpPr>
        <p:spPr>
          <a:xfrm>
            <a:off x="711200" y="7429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Девушка, обладающая всесторонними, всеобъемлющими способностями - </a:t>
            </a:r>
          </a:p>
        </p:txBody>
      </p:sp>
      <p:sp>
        <p:nvSpPr>
          <p:cNvPr id="22531" name="WordArt 2"/>
          <p:cNvSpPr>
            <a:spLocks noChangeArrowheads="1" noChangeShapeType="1" noTextEdit="1"/>
          </p:cNvSpPr>
          <p:nvPr/>
        </p:nvSpPr>
        <p:spPr bwMode="auto">
          <a:xfrm>
            <a:off x="1143000" y="236220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Кристова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 Дарья</a:t>
            </a:r>
          </a:p>
        </p:txBody>
      </p:sp>
      <p:pic>
        <p:nvPicPr>
          <p:cNvPr id="5" name="Picture 7" descr="K:\фото учит\фото\Изображ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343" r="9966" b="33361"/>
          <a:stretch>
            <a:fillRect/>
          </a:stretch>
        </p:blipFill>
        <p:spPr>
          <a:xfrm>
            <a:off x="5867400" y="3276600"/>
            <a:ext cx="2667000" cy="3357563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5"/>
          <p:cNvSpPr>
            <a:spLocks noGrp="1"/>
          </p:cNvSpPr>
          <p:nvPr>
            <p:ph type="title"/>
          </p:nvPr>
        </p:nvSpPr>
        <p:spPr>
          <a:xfrm>
            <a:off x="8128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«Вечный двигатель года» -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3555" name="WordArt 2"/>
          <p:cNvSpPr>
            <a:spLocks noChangeArrowheads="1" noChangeShapeType="1" noTextEdit="1"/>
          </p:cNvSpPr>
          <p:nvPr/>
        </p:nvSpPr>
        <p:spPr bwMode="auto">
          <a:xfrm rot="-694117">
            <a:off x="762000" y="1875235"/>
            <a:ext cx="4978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Бахтина Евгения</a:t>
            </a:r>
          </a:p>
        </p:txBody>
      </p:sp>
      <p:pic>
        <p:nvPicPr>
          <p:cNvPr id="13" name="Picture 4" descr="K:\фото учит\фото\Изображение 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902" r="12115" b="30544"/>
          <a:stretch>
            <a:fillRect/>
          </a:stretch>
        </p:blipFill>
        <p:spPr>
          <a:xfrm rot="20857264">
            <a:off x="1274685" y="3268126"/>
            <a:ext cx="1735439" cy="2535578"/>
          </a:xfrm>
          <a:prstGeom prst="roundRect">
            <a:avLst/>
          </a:prstGeom>
        </p:spPr>
      </p:pic>
      <p:sp>
        <p:nvSpPr>
          <p:cNvPr id="23557" name="WordArt 2"/>
          <p:cNvSpPr>
            <a:spLocks noChangeArrowheads="1" noChangeShapeType="1" noTextEdit="1"/>
          </p:cNvSpPr>
          <p:nvPr/>
        </p:nvSpPr>
        <p:spPr bwMode="auto">
          <a:xfrm rot="313250">
            <a:off x="3206751" y="2653904"/>
            <a:ext cx="5522383" cy="8596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Коренькова Ксения</a:t>
            </a:r>
          </a:p>
        </p:txBody>
      </p:sp>
      <p:pic>
        <p:nvPicPr>
          <p:cNvPr id="10" name="Picture 3" descr="K:\фото учит\фото\Изображение 025.jpg"/>
          <p:cNvPicPr>
            <a:picLocks noChangeAspect="1" noChangeArrowheads="1"/>
          </p:cNvPicPr>
          <p:nvPr/>
        </p:nvPicPr>
        <p:blipFill>
          <a:blip r:embed="rId3" cstate="print"/>
          <a:srcRect l="8327" t="1263" r="8327" b="29282"/>
          <a:stretch>
            <a:fillRect/>
          </a:stretch>
        </p:blipFill>
        <p:spPr bwMode="auto">
          <a:xfrm rot="1081087">
            <a:off x="6087536" y="3805384"/>
            <a:ext cx="2016632" cy="2514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5"/>
          <p:cNvSpPr>
            <a:spLocks noGrp="1"/>
          </p:cNvSpPr>
          <p:nvPr>
            <p:ph type="title"/>
          </p:nvPr>
        </p:nvSpPr>
        <p:spPr>
          <a:xfrm>
            <a:off x="609600" y="971550"/>
            <a:ext cx="8534400" cy="1143000"/>
          </a:xfrm>
        </p:spPr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 </a:t>
            </a: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Лучшая спортсменка гимназии - </a:t>
            </a: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4579" name="WordArt 2"/>
          <p:cNvSpPr>
            <a:spLocks noChangeArrowheads="1" noChangeShapeType="1" noTextEdit="1"/>
          </p:cNvSpPr>
          <p:nvPr/>
        </p:nvSpPr>
        <p:spPr bwMode="auto">
          <a:xfrm>
            <a:off x="1320800" y="20002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Карасева Елена</a:t>
            </a:r>
          </a:p>
        </p:txBody>
      </p:sp>
      <p:pic>
        <p:nvPicPr>
          <p:cNvPr id="4" name="Picture 4" descr="K:\фото\Изображение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690" b="22968"/>
          <a:stretch>
            <a:fillRect/>
          </a:stretch>
        </p:blipFill>
        <p:spPr bwMode="auto">
          <a:xfrm>
            <a:off x="5867400" y="2800350"/>
            <a:ext cx="2364074" cy="348615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5"/>
          <p:cNvSpPr>
            <a:spLocks noGrp="1"/>
          </p:cNvSpPr>
          <p:nvPr>
            <p:ph type="title"/>
          </p:nvPr>
        </p:nvSpPr>
        <p:spPr>
          <a:xfrm>
            <a:off x="609600" y="971550"/>
            <a:ext cx="8534400" cy="1143000"/>
          </a:xfrm>
        </p:spPr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 </a:t>
            </a: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Незаменимый организатор жизни класса. Правая рука классного руководителя- </a:t>
            </a: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5603" name="WordArt 2"/>
          <p:cNvSpPr>
            <a:spLocks noChangeArrowheads="1" noChangeShapeType="1" noTextEdit="1"/>
          </p:cNvSpPr>
          <p:nvPr/>
        </p:nvSpPr>
        <p:spPr bwMode="auto">
          <a:xfrm>
            <a:off x="1219200" y="228600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Братчикова Алина</a:t>
            </a:r>
          </a:p>
        </p:txBody>
      </p:sp>
      <p:pic>
        <p:nvPicPr>
          <p:cNvPr id="5" name="Picture 25" descr="K:\фото учит\фото\Изображение 0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327" t="2526" r="4538" b="20442"/>
          <a:stretch>
            <a:fillRect/>
          </a:stretch>
        </p:blipFill>
        <p:spPr>
          <a:xfrm>
            <a:off x="5410200" y="3086100"/>
            <a:ext cx="2819400" cy="348615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5"/>
          <p:cNvSpPr>
            <a:spLocks noGrp="1"/>
          </p:cNvSpPr>
          <p:nvPr>
            <p:ph type="title"/>
          </p:nvPr>
        </p:nvSpPr>
        <p:spPr>
          <a:xfrm>
            <a:off x="711200" y="914400"/>
            <a:ext cx="7823200" cy="1143000"/>
          </a:xfrm>
        </p:spPr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 «Я мыслю, - значит, существую» - </a:t>
            </a: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6627" name="WordArt 2"/>
          <p:cNvSpPr>
            <a:spLocks noChangeArrowheads="1" noChangeShapeType="1" noTextEdit="1"/>
          </p:cNvSpPr>
          <p:nvPr/>
        </p:nvSpPr>
        <p:spPr bwMode="auto">
          <a:xfrm>
            <a:off x="1320800" y="17716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Шестаков Антон</a:t>
            </a:r>
          </a:p>
        </p:txBody>
      </p:sp>
      <p:pic>
        <p:nvPicPr>
          <p:cNvPr id="5" name="Picture 14" descr="K:\фото учит\фото\IMG_3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327" t="1263" r="15904" b="29282"/>
          <a:stretch>
            <a:fillRect/>
          </a:stretch>
        </p:blipFill>
        <p:spPr>
          <a:xfrm>
            <a:off x="5638800" y="2686049"/>
            <a:ext cx="2667000" cy="36671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За преданность одному предмету... ИСТОРИИ! 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7651" name="WordArt 2"/>
          <p:cNvSpPr>
            <a:spLocks noChangeArrowheads="1" noChangeShapeType="1" noTextEdit="1"/>
          </p:cNvSpPr>
          <p:nvPr/>
        </p:nvSpPr>
        <p:spPr bwMode="auto">
          <a:xfrm>
            <a:off x="1117600" y="21145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Боженко Андрей</a:t>
            </a:r>
          </a:p>
        </p:txBody>
      </p:sp>
      <p:pic>
        <p:nvPicPr>
          <p:cNvPr id="5" name="Picture 19" descr="K:\фото учит\фото\Изображение 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115" t="3788" r="14009" b="33070"/>
          <a:stretch>
            <a:fillRect/>
          </a:stretch>
        </p:blipFill>
        <p:spPr>
          <a:xfrm>
            <a:off x="5240528" y="2857500"/>
            <a:ext cx="2887472" cy="33147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5"/>
          <p:cNvSpPr>
            <a:spLocks noGrp="1"/>
          </p:cNvSpPr>
          <p:nvPr>
            <p:ph type="title"/>
          </p:nvPr>
        </p:nvSpPr>
        <p:spPr>
          <a:xfrm>
            <a:off x="812800" y="13144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Ученица, которая всегда готова к каждому уроку -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/>
            </a:r>
            <a:br>
              <a:rPr lang="ru-RU" sz="3600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8675" name="WordArt 2"/>
          <p:cNvSpPr>
            <a:spLocks noChangeArrowheads="1" noChangeShapeType="1" noTextEdit="1"/>
          </p:cNvSpPr>
          <p:nvPr/>
        </p:nvSpPr>
        <p:spPr bwMode="auto">
          <a:xfrm>
            <a:off x="1219200" y="21145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Досова Любовь</a:t>
            </a:r>
          </a:p>
        </p:txBody>
      </p:sp>
      <p:pic>
        <p:nvPicPr>
          <p:cNvPr id="6" name="Picture 23" descr="K:\фото учит\фото\IMG_37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904" t="5051" r="10221" b="34333"/>
          <a:stretch>
            <a:fillRect/>
          </a:stretch>
        </p:blipFill>
        <p:spPr>
          <a:xfrm>
            <a:off x="5356578" y="2971800"/>
            <a:ext cx="2669822" cy="32766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5"/>
          <p:cNvSpPr>
            <a:spLocks noGrp="1"/>
          </p:cNvSpPr>
          <p:nvPr>
            <p:ph type="title"/>
          </p:nvPr>
        </p:nvSpPr>
        <p:spPr>
          <a:xfrm>
            <a:off x="812800" y="12001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Самая целеустремлённая девушка -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9699" name="WordArt 2"/>
          <p:cNvSpPr>
            <a:spLocks noChangeArrowheads="1" noChangeShapeType="1" noTextEdit="1"/>
          </p:cNvSpPr>
          <p:nvPr/>
        </p:nvSpPr>
        <p:spPr bwMode="auto">
          <a:xfrm>
            <a:off x="1219200" y="21145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Прошина Юлия</a:t>
            </a:r>
          </a:p>
        </p:txBody>
      </p:sp>
      <p:pic>
        <p:nvPicPr>
          <p:cNvPr id="5" name="Picture 9" descr="K:\фото учит\фото\IMG_37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38" t="3788" r="14201" b="12242"/>
          <a:stretch>
            <a:fillRect/>
          </a:stretch>
        </p:blipFill>
        <p:spPr>
          <a:xfrm>
            <a:off x="5410200" y="2914650"/>
            <a:ext cx="2717800" cy="35433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Самый «круглый» отличник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0723" name="WordArt 2"/>
          <p:cNvSpPr>
            <a:spLocks noChangeArrowheads="1" noChangeShapeType="1" noTextEdit="1"/>
          </p:cNvSpPr>
          <p:nvPr/>
        </p:nvSpPr>
        <p:spPr bwMode="auto">
          <a:xfrm>
            <a:off x="1117600" y="194310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Соколов Александр</a:t>
            </a:r>
          </a:p>
        </p:txBody>
      </p:sp>
      <p:pic>
        <p:nvPicPr>
          <p:cNvPr id="5" name="Picture 28" descr="K:\фото учит\фото\Изображение 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115" r="4538" b="36859"/>
          <a:stretch>
            <a:fillRect/>
          </a:stretch>
        </p:blipFill>
        <p:spPr>
          <a:xfrm>
            <a:off x="5410200" y="2971800"/>
            <a:ext cx="2971800" cy="338277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</a:rPr>
              <a:t>Самая юная гимназистка-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099" name="WordArt 2"/>
          <p:cNvSpPr>
            <a:spLocks noChangeArrowheads="1" noChangeShapeType="1" noTextEdit="1"/>
          </p:cNvSpPr>
          <p:nvPr/>
        </p:nvSpPr>
        <p:spPr bwMode="auto">
          <a:xfrm>
            <a:off x="1219200" y="1828800"/>
            <a:ext cx="6807200" cy="1104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Чернова Вероника</a:t>
            </a:r>
          </a:p>
        </p:txBody>
      </p:sp>
      <p:pic>
        <p:nvPicPr>
          <p:cNvPr id="41986" name="Picture 2" descr="C:\Documents and Settings\йцу\Мои документы\Мои рисунки\вер.JPG"/>
          <p:cNvPicPr>
            <a:picLocks noChangeAspect="1" noChangeArrowheads="1"/>
          </p:cNvPicPr>
          <p:nvPr/>
        </p:nvPicPr>
        <p:blipFill>
          <a:blip r:embed="rId2" cstate="print"/>
          <a:srcRect l="14585" t="1352" r="28727" b="53031"/>
          <a:stretch>
            <a:fillRect/>
          </a:stretch>
        </p:blipFill>
        <p:spPr bwMode="auto">
          <a:xfrm>
            <a:off x="5334000" y="3124200"/>
            <a:ext cx="2895600" cy="2961409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Самое распространенное женское имя в гимназии 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1747" name="WordArt 2"/>
          <p:cNvSpPr>
            <a:spLocks noChangeArrowheads="1" noChangeShapeType="1" noTextEdit="1"/>
          </p:cNvSpPr>
          <p:nvPr/>
        </p:nvSpPr>
        <p:spPr bwMode="auto">
          <a:xfrm>
            <a:off x="914400" y="2743200"/>
            <a:ext cx="59944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9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Анастасия -  </a:t>
            </a:r>
          </a:p>
        </p:txBody>
      </p:sp>
      <p:sp>
        <p:nvSpPr>
          <p:cNvPr id="31748" name="WordArt 2"/>
          <p:cNvSpPr>
            <a:spLocks noChangeArrowheads="1" noChangeShapeType="1" noTextEdit="1"/>
          </p:cNvSpPr>
          <p:nvPr/>
        </p:nvSpPr>
        <p:spPr bwMode="auto">
          <a:xfrm>
            <a:off x="1905000" y="4572000"/>
            <a:ext cx="35560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Дарья - </a:t>
            </a:r>
          </a:p>
        </p:txBody>
      </p:sp>
      <p:sp>
        <p:nvSpPr>
          <p:cNvPr id="31749" name="WordArt 2"/>
          <p:cNvSpPr>
            <a:spLocks noChangeArrowheads="1" noChangeShapeType="1" noTextEdit="1"/>
          </p:cNvSpPr>
          <p:nvPr/>
        </p:nvSpPr>
        <p:spPr bwMode="auto">
          <a:xfrm>
            <a:off x="3352800" y="222885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1750" name="WordArt 2"/>
          <p:cNvSpPr>
            <a:spLocks noChangeArrowheads="1" noChangeShapeType="1" noTextEdit="1"/>
          </p:cNvSpPr>
          <p:nvPr/>
        </p:nvSpPr>
        <p:spPr bwMode="auto">
          <a:xfrm>
            <a:off x="3048000" y="388620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1751" name="WordArt 2"/>
          <p:cNvSpPr>
            <a:spLocks noChangeArrowheads="1" noChangeShapeType="1" noTextEdit="1"/>
          </p:cNvSpPr>
          <p:nvPr/>
        </p:nvSpPr>
        <p:spPr bwMode="auto">
          <a:xfrm>
            <a:off x="6705600" y="3028950"/>
            <a:ext cx="1524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24</a:t>
            </a:r>
          </a:p>
        </p:txBody>
      </p:sp>
      <p:sp>
        <p:nvSpPr>
          <p:cNvPr id="31752" name="WordArt 2"/>
          <p:cNvSpPr>
            <a:spLocks noChangeArrowheads="1" noChangeShapeType="1" noTextEdit="1"/>
          </p:cNvSpPr>
          <p:nvPr/>
        </p:nvSpPr>
        <p:spPr bwMode="auto">
          <a:xfrm>
            <a:off x="5638800" y="4953000"/>
            <a:ext cx="1524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Самое распространенное мужское имя в гимназии 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2771" name="WordArt 2"/>
          <p:cNvSpPr>
            <a:spLocks noChangeArrowheads="1" noChangeShapeType="1" noTextEdit="1"/>
          </p:cNvSpPr>
          <p:nvPr/>
        </p:nvSpPr>
        <p:spPr bwMode="auto">
          <a:xfrm>
            <a:off x="914400" y="2743200"/>
            <a:ext cx="59944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9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Александр -  </a:t>
            </a:r>
          </a:p>
        </p:txBody>
      </p:sp>
      <p:sp>
        <p:nvSpPr>
          <p:cNvPr id="32772" name="WordArt 2"/>
          <p:cNvSpPr>
            <a:spLocks noChangeArrowheads="1" noChangeShapeType="1" noTextEdit="1"/>
          </p:cNvSpPr>
          <p:nvPr/>
        </p:nvSpPr>
        <p:spPr bwMode="auto">
          <a:xfrm>
            <a:off x="1727200" y="4229100"/>
            <a:ext cx="4267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Дмитрий - </a:t>
            </a:r>
          </a:p>
        </p:txBody>
      </p:sp>
      <p:sp>
        <p:nvSpPr>
          <p:cNvPr id="32773" name="WordArt 2"/>
          <p:cNvSpPr>
            <a:spLocks noChangeArrowheads="1" noChangeShapeType="1" noTextEdit="1"/>
          </p:cNvSpPr>
          <p:nvPr/>
        </p:nvSpPr>
        <p:spPr bwMode="auto">
          <a:xfrm>
            <a:off x="3352800" y="222885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2774" name="WordArt 2"/>
          <p:cNvSpPr>
            <a:spLocks noChangeArrowheads="1" noChangeShapeType="1" noTextEdit="1"/>
          </p:cNvSpPr>
          <p:nvPr/>
        </p:nvSpPr>
        <p:spPr bwMode="auto">
          <a:xfrm>
            <a:off x="2971800" y="396240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2775" name="WordArt 2"/>
          <p:cNvSpPr>
            <a:spLocks noChangeArrowheads="1" noChangeShapeType="1" noTextEdit="1"/>
          </p:cNvSpPr>
          <p:nvPr/>
        </p:nvSpPr>
        <p:spPr bwMode="auto">
          <a:xfrm>
            <a:off x="6705600" y="3028950"/>
            <a:ext cx="1524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23</a:t>
            </a:r>
          </a:p>
        </p:txBody>
      </p:sp>
      <p:sp>
        <p:nvSpPr>
          <p:cNvPr id="32776" name="WordArt 2"/>
          <p:cNvSpPr>
            <a:spLocks noChangeArrowheads="1" noChangeShapeType="1" noTextEdit="1"/>
          </p:cNvSpPr>
          <p:nvPr/>
        </p:nvSpPr>
        <p:spPr bwMode="auto">
          <a:xfrm>
            <a:off x="6096000" y="4686300"/>
            <a:ext cx="1524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Самый распространенный знак Зодиака</a:t>
            </a:r>
            <a:r>
              <a:rPr lang="en-US" sz="36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 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3795" name="WordArt 2"/>
          <p:cNvSpPr>
            <a:spLocks noChangeArrowheads="1" noChangeShapeType="1" noTextEdit="1"/>
          </p:cNvSpPr>
          <p:nvPr/>
        </p:nvSpPr>
        <p:spPr bwMode="auto">
          <a:xfrm>
            <a:off x="914400" y="2743200"/>
            <a:ext cx="59944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9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Рак -  </a:t>
            </a:r>
          </a:p>
        </p:txBody>
      </p:sp>
      <p:sp>
        <p:nvSpPr>
          <p:cNvPr id="33796" name="WordArt 2"/>
          <p:cNvSpPr>
            <a:spLocks noChangeArrowheads="1" noChangeShapeType="1" noTextEdit="1"/>
          </p:cNvSpPr>
          <p:nvPr/>
        </p:nvSpPr>
        <p:spPr bwMode="auto">
          <a:xfrm>
            <a:off x="1524000" y="4000500"/>
            <a:ext cx="42672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Весы - </a:t>
            </a:r>
          </a:p>
        </p:txBody>
      </p:sp>
      <p:sp>
        <p:nvSpPr>
          <p:cNvPr id="33797" name="WordArt 2"/>
          <p:cNvSpPr>
            <a:spLocks noChangeArrowheads="1" noChangeShapeType="1" noTextEdit="1"/>
          </p:cNvSpPr>
          <p:nvPr/>
        </p:nvSpPr>
        <p:spPr bwMode="auto">
          <a:xfrm>
            <a:off x="3352800" y="222885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3798" name="WordArt 2"/>
          <p:cNvSpPr>
            <a:spLocks noChangeArrowheads="1" noChangeShapeType="1" noTextEdit="1"/>
          </p:cNvSpPr>
          <p:nvPr/>
        </p:nvSpPr>
        <p:spPr bwMode="auto">
          <a:xfrm>
            <a:off x="3048000" y="377190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3799" name="WordArt 2"/>
          <p:cNvSpPr>
            <a:spLocks noChangeArrowheads="1" noChangeShapeType="1" noTextEdit="1"/>
          </p:cNvSpPr>
          <p:nvPr/>
        </p:nvSpPr>
        <p:spPr bwMode="auto">
          <a:xfrm>
            <a:off x="6705600" y="3028950"/>
            <a:ext cx="1524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55</a:t>
            </a:r>
          </a:p>
        </p:txBody>
      </p:sp>
      <p:sp>
        <p:nvSpPr>
          <p:cNvPr id="33800" name="WordArt 2"/>
          <p:cNvSpPr>
            <a:spLocks noChangeArrowheads="1" noChangeShapeType="1" noTextEdit="1"/>
          </p:cNvSpPr>
          <p:nvPr/>
        </p:nvSpPr>
        <p:spPr bwMode="auto">
          <a:xfrm>
            <a:off x="5994400" y="4457700"/>
            <a:ext cx="1524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44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Самый трудный учебный предмет для гимназистов 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4819" name="WordArt 2"/>
          <p:cNvSpPr>
            <a:spLocks noChangeArrowheads="1" noChangeShapeType="1" noTextEdit="1"/>
          </p:cNvSpPr>
          <p:nvPr/>
        </p:nvSpPr>
        <p:spPr bwMode="auto">
          <a:xfrm>
            <a:off x="4267200" y="2343150"/>
            <a:ext cx="39624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ХИМИЯ</a:t>
            </a:r>
          </a:p>
        </p:txBody>
      </p:sp>
      <p:sp>
        <p:nvSpPr>
          <p:cNvPr id="34820" name="WordArt 2"/>
          <p:cNvSpPr>
            <a:spLocks noChangeArrowheads="1" noChangeShapeType="1" noTextEdit="1"/>
          </p:cNvSpPr>
          <p:nvPr/>
        </p:nvSpPr>
        <p:spPr bwMode="auto">
          <a:xfrm>
            <a:off x="1422400" y="4914900"/>
            <a:ext cx="701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МАТЕМАТИКА</a:t>
            </a:r>
          </a:p>
        </p:txBody>
      </p:sp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5105400" y="3143250"/>
            <a:ext cx="2661456" cy="15930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5" name="Picture 9"/>
          <p:cNvPicPr>
            <a:picLocks noChangeAspect="1" noChangeArrowheads="1"/>
          </p:cNvPicPr>
          <p:nvPr/>
        </p:nvPicPr>
        <p:blipFill>
          <a:blip r:embed="rId3"/>
          <a:srcRect t="32960" r="5413"/>
          <a:stretch>
            <a:fillRect/>
          </a:stretch>
        </p:blipFill>
        <p:spPr bwMode="auto">
          <a:xfrm>
            <a:off x="990600" y="2171700"/>
            <a:ext cx="3110440" cy="18716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5"/>
          <p:cNvSpPr>
            <a:spLocks noGrp="1"/>
          </p:cNvSpPr>
          <p:nvPr>
            <p:ph type="title"/>
          </p:nvPr>
        </p:nvSpPr>
        <p:spPr>
          <a:xfrm>
            <a:off x="812800" y="8572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«Любимый учебный предмет для гимназистов»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5843" name="WordArt 2"/>
          <p:cNvSpPr>
            <a:spLocks noChangeArrowheads="1" noChangeShapeType="1" noTextEdit="1"/>
          </p:cNvSpPr>
          <p:nvPr/>
        </p:nvSpPr>
        <p:spPr bwMode="auto">
          <a:xfrm>
            <a:off x="1016000" y="1828800"/>
            <a:ext cx="701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ФИЗКУЛЬТУРА</a:t>
            </a:r>
          </a:p>
        </p:txBody>
      </p:sp>
      <p:pic>
        <p:nvPicPr>
          <p:cNvPr id="4608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438400"/>
            <a:ext cx="1701799" cy="18859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2514600"/>
            <a:ext cx="2195576" cy="15430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1828800" y="5200650"/>
            <a:ext cx="57912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РУССКИЙ ЯЗЫК</a:t>
            </a: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4"/>
          <a:srcRect l="15091" t="-216" r="15091"/>
          <a:stretch>
            <a:fillRect/>
          </a:stretch>
        </p:blipFill>
        <p:spPr bwMode="auto">
          <a:xfrm>
            <a:off x="3429000" y="3314700"/>
            <a:ext cx="2057400" cy="18859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5"/>
          <p:cNvSpPr>
            <a:spLocks noGrp="1"/>
          </p:cNvSpPr>
          <p:nvPr>
            <p:ph type="title"/>
          </p:nvPr>
        </p:nvSpPr>
        <p:spPr>
          <a:xfrm>
            <a:off x="533400" y="762000"/>
            <a:ext cx="81280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Самый полезный учебный предмет по  мнению гимназистов</a:t>
            </a:r>
            <a:r>
              <a:rPr lang="en-US" sz="36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6867" name="WordArt 2"/>
          <p:cNvSpPr>
            <a:spLocks noChangeArrowheads="1" noChangeShapeType="1" noTextEdit="1"/>
          </p:cNvSpPr>
          <p:nvPr/>
        </p:nvSpPr>
        <p:spPr bwMode="auto">
          <a:xfrm>
            <a:off x="1524000" y="1828800"/>
            <a:ext cx="57912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РУССКИЙ ЯЗЫК</a:t>
            </a:r>
          </a:p>
        </p:txBody>
      </p:sp>
      <p:sp>
        <p:nvSpPr>
          <p:cNvPr id="36868" name="WordArt 2"/>
          <p:cNvSpPr>
            <a:spLocks noChangeArrowheads="1" noChangeShapeType="1" noTextEdit="1"/>
          </p:cNvSpPr>
          <p:nvPr/>
        </p:nvSpPr>
        <p:spPr bwMode="auto">
          <a:xfrm>
            <a:off x="1371600" y="5334000"/>
            <a:ext cx="701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МАТЕМАТИКА</a:t>
            </a:r>
          </a:p>
        </p:txBody>
      </p:sp>
      <p:pic>
        <p:nvPicPr>
          <p:cNvPr id="368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590800"/>
            <a:ext cx="3200400" cy="262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5"/>
          <p:cNvSpPr>
            <a:spLocks noGrp="1"/>
          </p:cNvSpPr>
          <p:nvPr>
            <p:ph type="title"/>
          </p:nvPr>
        </p:nvSpPr>
        <p:spPr>
          <a:xfrm>
            <a:off x="508000" y="857250"/>
            <a:ext cx="81280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  <a:latin typeface="Georgia" pitchFamily="18" charset="0"/>
              </a:rPr>
              <a:t>«Любимое место в гимназии»-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7891" name="WordArt 2"/>
          <p:cNvSpPr>
            <a:spLocks noChangeArrowheads="1" noChangeShapeType="1" noTextEdit="1"/>
          </p:cNvSpPr>
          <p:nvPr/>
        </p:nvSpPr>
        <p:spPr bwMode="auto">
          <a:xfrm>
            <a:off x="1727200" y="2286000"/>
            <a:ext cx="57912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Столовая</a:t>
            </a:r>
          </a:p>
        </p:txBody>
      </p:sp>
      <p:sp>
        <p:nvSpPr>
          <p:cNvPr id="37892" name="WordArt 2"/>
          <p:cNvSpPr>
            <a:spLocks noChangeArrowheads="1" noChangeShapeType="1" noTextEdit="1"/>
          </p:cNvSpPr>
          <p:nvPr/>
        </p:nvSpPr>
        <p:spPr bwMode="auto">
          <a:xfrm>
            <a:off x="1117600" y="3657600"/>
            <a:ext cx="70104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Спортзал</a:t>
            </a:r>
          </a:p>
        </p:txBody>
      </p:sp>
      <p:sp>
        <p:nvSpPr>
          <p:cNvPr id="37893" name="WordArt 2"/>
          <p:cNvSpPr>
            <a:spLocks noChangeArrowheads="1" noChangeShapeType="1" noTextEdit="1"/>
          </p:cNvSpPr>
          <p:nvPr/>
        </p:nvSpPr>
        <p:spPr bwMode="auto">
          <a:xfrm>
            <a:off x="3352800" y="177165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  <p:sp>
        <p:nvSpPr>
          <p:cNvPr id="37894" name="WordArt 2"/>
          <p:cNvSpPr>
            <a:spLocks noChangeArrowheads="1" noChangeShapeType="1" noTextEdit="1"/>
          </p:cNvSpPr>
          <p:nvPr/>
        </p:nvSpPr>
        <p:spPr bwMode="auto">
          <a:xfrm>
            <a:off x="3454400" y="314325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II </a:t>
            </a:r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Georgia"/>
              </a:rPr>
              <a:t>место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5"/>
          <p:cNvSpPr>
            <a:spLocks noGrp="1"/>
          </p:cNvSpPr>
          <p:nvPr>
            <p:ph type="title"/>
          </p:nvPr>
        </p:nvSpPr>
        <p:spPr>
          <a:xfrm>
            <a:off x="508000" y="857250"/>
            <a:ext cx="81280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«Самое яркое событие года»-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8915" name="WordArt 2"/>
          <p:cNvSpPr>
            <a:spLocks noChangeArrowheads="1" noChangeShapeType="1" noTextEdit="1"/>
          </p:cNvSpPr>
          <p:nvPr/>
        </p:nvSpPr>
        <p:spPr bwMode="auto">
          <a:xfrm>
            <a:off x="1727200" y="1885950"/>
            <a:ext cx="57912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Новогодний вечер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0400" y="2686051"/>
            <a:ext cx="5257800" cy="285958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39" t="3598" r="708" b="2867"/>
          <a:stretch>
            <a:fillRect/>
          </a:stretch>
        </p:blipFill>
        <p:spPr bwMode="auto">
          <a:xfrm>
            <a:off x="1320800" y="685800"/>
            <a:ext cx="66040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04800" y="1085850"/>
            <a:ext cx="84328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glow rad="228600">
                    <a:srgbClr val="FFCC66"/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Ученик года</a:t>
            </a:r>
            <a:endParaRPr kumimoji="0" lang="ru-RU" sz="72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glow rad="228600">
                  <a:srgbClr val="FFCC66"/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000"/>
          <a:stretch>
            <a:fillRect/>
          </a:stretch>
        </p:blipFill>
        <p:spPr bwMode="auto">
          <a:xfrm rot="21335815">
            <a:off x="4595373" y="2544560"/>
            <a:ext cx="4165600" cy="192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000"/>
          <a:stretch>
            <a:fillRect/>
          </a:stretch>
        </p:blipFill>
        <p:spPr bwMode="auto">
          <a:xfrm rot="5400000">
            <a:off x="1450721" y="2035429"/>
            <a:ext cx="2343150" cy="341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000"/>
          <a:stretch>
            <a:fillRect/>
          </a:stretch>
        </p:blipFill>
        <p:spPr bwMode="auto">
          <a:xfrm rot="5400000">
            <a:off x="2263521" y="3349879"/>
            <a:ext cx="2343150" cy="341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000"/>
          <a:stretch>
            <a:fillRect/>
          </a:stretch>
        </p:blipFill>
        <p:spPr bwMode="auto">
          <a:xfrm>
            <a:off x="4470400" y="4000500"/>
            <a:ext cx="4165600" cy="192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K:\фото учит\фото\IMG_3721.jpg"/>
          <p:cNvPicPr>
            <a:picLocks noChangeAspect="1" noChangeArrowheads="1"/>
          </p:cNvPicPr>
          <p:nvPr/>
        </p:nvPicPr>
        <p:blipFill>
          <a:blip r:embed="rId5" cstate="print"/>
          <a:srcRect l="2644" b="1500"/>
          <a:stretch>
            <a:fillRect/>
          </a:stretch>
        </p:blipFill>
        <p:spPr bwMode="auto">
          <a:xfrm>
            <a:off x="2286000" y="2057400"/>
            <a:ext cx="2761538" cy="4191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4419600" y="5224639"/>
            <a:ext cx="3980944" cy="163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2012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971550"/>
            <a:ext cx="8229600" cy="114300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993300"/>
                </a:solidFill>
                <a:latin typeface="Georgia" pitchFamily="18" charset="0"/>
              </a:rPr>
              <a:t>Глава 2</a:t>
            </a:r>
            <a:endParaRPr lang="ru-RU" sz="4800" b="1" dirty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762000" y="2332434"/>
            <a:ext cx="8382000" cy="452556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НАСТАВНИКИ</a:t>
            </a:r>
            <a:endParaRPr lang="ru-RU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5"/>
          <p:cNvSpPr>
            <a:spLocks noGrp="1"/>
          </p:cNvSpPr>
          <p:nvPr>
            <p:ph type="title"/>
          </p:nvPr>
        </p:nvSpPr>
        <p:spPr>
          <a:xfrm>
            <a:off x="812800" y="1085850"/>
            <a:ext cx="7823200" cy="1143000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Самый недостижимый и недоступный, потому что высокий -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123" name="WordArt 2"/>
          <p:cNvSpPr>
            <a:spLocks noChangeArrowheads="1" noChangeShapeType="1" noTextEdit="1"/>
          </p:cNvSpPr>
          <p:nvPr/>
        </p:nvSpPr>
        <p:spPr bwMode="auto">
          <a:xfrm>
            <a:off x="1143000" y="2400300"/>
            <a:ext cx="6883400" cy="952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Шестаков Дмитрий</a:t>
            </a:r>
          </a:p>
        </p:txBody>
      </p:sp>
      <p:pic>
        <p:nvPicPr>
          <p:cNvPr id="5" name="Picture 5" descr="K:\фото учит\фото\Изображение 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904" t="2526" r="6432" b="33071"/>
          <a:stretch>
            <a:fillRect/>
          </a:stretch>
        </p:blipFill>
        <p:spPr>
          <a:xfrm>
            <a:off x="5943600" y="3429000"/>
            <a:ext cx="2514600" cy="296701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914400"/>
            <a:ext cx="7213600" cy="1470025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Классный руководитель</a:t>
            </a:r>
            <a:endParaRPr lang="ru-RU" sz="6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1988" name="Picture 4" descr="C:\Documents and Settings\Admin\Рабочий стол\о шк\0_3a869_3c7cdf44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663460">
            <a:off x="2256654" y="2333687"/>
            <a:ext cx="3650582" cy="4000500"/>
          </a:xfrm>
          <a:prstGeom prst="rect">
            <a:avLst/>
          </a:prstGeom>
          <a:noFill/>
        </p:spPr>
      </p:pic>
      <p:pic>
        <p:nvPicPr>
          <p:cNvPr id="7" name="Picture 4" descr="C:\Documents and Settings\Admin\Рабочий стол\о шк\0_3a869_3c7cdf44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30844">
            <a:off x="3187259" y="2403231"/>
            <a:ext cx="4120052" cy="4000500"/>
          </a:xfrm>
          <a:prstGeom prst="rect">
            <a:avLst/>
          </a:prstGeom>
          <a:noFill/>
        </p:spPr>
      </p:pic>
      <p:pic>
        <p:nvPicPr>
          <p:cNvPr id="5" name="Содержимое 3" descr="J:\IMG_7163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667000"/>
            <a:ext cx="3200400" cy="3276600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429000" y="5278967"/>
            <a:ext cx="5410200" cy="196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2012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2400" y="1885950"/>
            <a:ext cx="5867400" cy="1470025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УЧИТЕЛЬ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5"/>
          <p:cNvSpPr>
            <a:spLocks noGrp="1"/>
          </p:cNvSpPr>
          <p:nvPr>
            <p:ph type="title"/>
          </p:nvPr>
        </p:nvSpPr>
        <p:spPr>
          <a:xfrm>
            <a:off x="711200" y="4572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«Первые из первых»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4035" name="WordArt 2"/>
          <p:cNvSpPr>
            <a:spLocks noChangeArrowheads="1" noChangeShapeType="1" noTextEdit="1"/>
          </p:cNvSpPr>
          <p:nvPr/>
        </p:nvSpPr>
        <p:spPr bwMode="auto">
          <a:xfrm>
            <a:off x="1117600" y="1028700"/>
            <a:ext cx="71120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Цыганова Елена Дмитриевна</a:t>
            </a:r>
          </a:p>
        </p:txBody>
      </p:sp>
      <p:sp>
        <p:nvSpPr>
          <p:cNvPr id="44036" name="WordArt 2"/>
          <p:cNvSpPr>
            <a:spLocks noChangeArrowheads="1" noChangeShapeType="1" noTextEdit="1"/>
          </p:cNvSpPr>
          <p:nvPr/>
        </p:nvSpPr>
        <p:spPr bwMode="auto">
          <a:xfrm>
            <a:off x="1219200" y="1543050"/>
            <a:ext cx="71120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Ломакина Тамара Алексеевна</a:t>
            </a:r>
          </a:p>
        </p:txBody>
      </p:sp>
      <p:sp>
        <p:nvSpPr>
          <p:cNvPr id="44037" name="WordArt 2"/>
          <p:cNvSpPr>
            <a:spLocks noChangeArrowheads="1" noChangeShapeType="1" noTextEdit="1"/>
          </p:cNvSpPr>
          <p:nvPr/>
        </p:nvSpPr>
        <p:spPr bwMode="auto">
          <a:xfrm>
            <a:off x="1219200" y="2114550"/>
            <a:ext cx="71120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Кочерова Татьяна Ивановна</a:t>
            </a:r>
          </a:p>
        </p:txBody>
      </p:sp>
      <p:pic>
        <p:nvPicPr>
          <p:cNvPr id="8" name="Picture 36" descr="K:\фото учит\фото\Изображение 0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943" t="5517" r="13762" b="40647"/>
          <a:stretch>
            <a:fillRect/>
          </a:stretch>
        </p:blipFill>
        <p:spPr>
          <a:xfrm>
            <a:off x="812799" y="2686050"/>
            <a:ext cx="2311401" cy="2786846"/>
          </a:xfrm>
          <a:prstGeom prst="roundRect">
            <a:avLst/>
          </a:prstGeom>
        </p:spPr>
      </p:pic>
      <p:pic>
        <p:nvPicPr>
          <p:cNvPr id="10" name="Picture 38" descr="K:\фото учит\фото\Изображение 061.jpg"/>
          <p:cNvPicPr>
            <a:picLocks noChangeAspect="1" noChangeArrowheads="1"/>
          </p:cNvPicPr>
          <p:nvPr/>
        </p:nvPicPr>
        <p:blipFill>
          <a:blip r:embed="rId3" cstate="print"/>
          <a:srcRect l="19692" t="2526" r="8327" b="39384"/>
          <a:stretch>
            <a:fillRect/>
          </a:stretch>
        </p:blipFill>
        <p:spPr bwMode="auto">
          <a:xfrm>
            <a:off x="5982661" y="2686050"/>
            <a:ext cx="2375043" cy="27241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9" descr="K:\фото учит\фото\Изображение 056.jpg"/>
          <p:cNvPicPr>
            <a:picLocks noChangeAspect="1" noChangeArrowheads="1"/>
          </p:cNvPicPr>
          <p:nvPr/>
        </p:nvPicPr>
        <p:blipFill>
          <a:blip r:embed="rId4" cstate="print"/>
          <a:srcRect l="17798" r="10221" b="43173"/>
          <a:stretch>
            <a:fillRect/>
          </a:stretch>
        </p:blipFill>
        <p:spPr bwMode="auto">
          <a:xfrm>
            <a:off x="3352800" y="3505200"/>
            <a:ext cx="2514600" cy="263140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«Самые опытный педагог гимназии»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5059" name="WordArt 2"/>
          <p:cNvSpPr>
            <a:spLocks noChangeArrowheads="1" noChangeShapeType="1" noTextEdit="1"/>
          </p:cNvSpPr>
          <p:nvPr/>
        </p:nvSpPr>
        <p:spPr bwMode="auto">
          <a:xfrm>
            <a:off x="1117600" y="18859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Рудакова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Нина Константиновна</a:t>
            </a:r>
          </a:p>
        </p:txBody>
      </p:sp>
      <p:pic>
        <p:nvPicPr>
          <p:cNvPr id="5" name="Picture 35" descr="K:\фото учит\фото\Изображение 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59" t="2526" r="12865" b="33070"/>
          <a:stretch>
            <a:fillRect/>
          </a:stretch>
        </p:blipFill>
        <p:spPr>
          <a:xfrm>
            <a:off x="5562600" y="3257549"/>
            <a:ext cx="2743200" cy="3245177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«Знаток своего предмета»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6083" name="WordArt 2"/>
          <p:cNvSpPr>
            <a:spLocks noChangeArrowheads="1" noChangeShapeType="1" noTextEdit="1"/>
          </p:cNvSpPr>
          <p:nvPr/>
        </p:nvSpPr>
        <p:spPr bwMode="auto">
          <a:xfrm>
            <a:off x="1117600" y="18859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Лузанова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Ольга Николаевна</a:t>
            </a:r>
          </a:p>
        </p:txBody>
      </p:sp>
      <p:pic>
        <p:nvPicPr>
          <p:cNvPr id="8" name="Picture 34" descr="K:\фото учит\фото\Копия SDC12986.JPG"/>
          <p:cNvPicPr>
            <a:picLocks noChangeAspect="1" noChangeArrowheads="1"/>
          </p:cNvPicPr>
          <p:nvPr/>
        </p:nvPicPr>
        <p:blipFill>
          <a:blip r:embed="rId3" cstate="print"/>
          <a:srcRect l="7198" r="9510" b="6844"/>
          <a:stretch>
            <a:fillRect/>
          </a:stretch>
        </p:blipFill>
        <p:spPr bwMode="auto">
          <a:xfrm>
            <a:off x="5715000" y="3257550"/>
            <a:ext cx="2514600" cy="27921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«Сама строгость и справедливость»-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7107" name="WordArt 2"/>
          <p:cNvSpPr>
            <a:spLocks noChangeArrowheads="1" noChangeShapeType="1" noTextEdit="1"/>
          </p:cNvSpPr>
          <p:nvPr/>
        </p:nvSpPr>
        <p:spPr bwMode="auto">
          <a:xfrm>
            <a:off x="1117600" y="18859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Кулакова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Инесса Евгеньевна</a:t>
            </a:r>
          </a:p>
        </p:txBody>
      </p:sp>
      <p:pic>
        <p:nvPicPr>
          <p:cNvPr id="4" name="Picture 2" descr="K:\фото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92" t="6314" r="15904" b="38121"/>
          <a:stretch>
            <a:fillRect/>
          </a:stretch>
        </p:blipFill>
        <p:spPr bwMode="auto">
          <a:xfrm>
            <a:off x="5575634" y="3257550"/>
            <a:ext cx="2755566" cy="314325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«Самый щедрый педагог гимназии»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8131" name="WordArt 2"/>
          <p:cNvSpPr>
            <a:spLocks noChangeArrowheads="1" noChangeShapeType="1" noTextEdit="1"/>
          </p:cNvSpPr>
          <p:nvPr/>
        </p:nvSpPr>
        <p:spPr bwMode="auto">
          <a:xfrm>
            <a:off x="1117600" y="18859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Борисов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Павел Петрович</a:t>
            </a:r>
          </a:p>
        </p:txBody>
      </p:sp>
      <p:sp>
        <p:nvSpPr>
          <p:cNvPr id="48132" name="WordArt 2"/>
          <p:cNvSpPr>
            <a:spLocks noChangeArrowheads="1" noChangeShapeType="1" noTextEdit="1"/>
          </p:cNvSpPr>
          <p:nvPr/>
        </p:nvSpPr>
        <p:spPr bwMode="auto">
          <a:xfrm rot="20088846">
            <a:off x="1225263" y="3427062"/>
            <a:ext cx="2793761" cy="11379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1880-пятёрок</a:t>
            </a:r>
          </a:p>
        </p:txBody>
      </p:sp>
      <p:sp>
        <p:nvSpPr>
          <p:cNvPr id="48133" name="WordArt 2"/>
          <p:cNvSpPr>
            <a:spLocks noChangeArrowheads="1" noChangeShapeType="1" noTextEdit="1"/>
          </p:cNvSpPr>
          <p:nvPr/>
        </p:nvSpPr>
        <p:spPr bwMode="auto">
          <a:xfrm rot="-1511154">
            <a:off x="4712769" y="3735901"/>
            <a:ext cx="1365251" cy="8108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5</a:t>
            </a:r>
          </a:p>
        </p:txBody>
      </p:sp>
      <p:sp>
        <p:nvSpPr>
          <p:cNvPr id="48134" name="WordArt 2"/>
          <p:cNvSpPr>
            <a:spLocks noChangeArrowheads="1" noChangeShapeType="1" noTextEdit="1"/>
          </p:cNvSpPr>
          <p:nvPr/>
        </p:nvSpPr>
        <p:spPr bwMode="auto">
          <a:xfrm rot="-1511154">
            <a:off x="3391969" y="4421701"/>
            <a:ext cx="1365251" cy="8108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5</a:t>
            </a:r>
          </a:p>
        </p:txBody>
      </p:sp>
      <p:sp>
        <p:nvSpPr>
          <p:cNvPr id="48135" name="WordArt 2"/>
          <p:cNvSpPr>
            <a:spLocks noChangeArrowheads="1" noChangeShapeType="1" noTextEdit="1"/>
          </p:cNvSpPr>
          <p:nvPr/>
        </p:nvSpPr>
        <p:spPr bwMode="auto">
          <a:xfrm rot="1725331">
            <a:off x="4835536" y="4774126"/>
            <a:ext cx="1365251" cy="8120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5</a:t>
            </a:r>
          </a:p>
        </p:txBody>
      </p:sp>
      <p:sp>
        <p:nvSpPr>
          <p:cNvPr id="48136" name="WordArt 2"/>
          <p:cNvSpPr>
            <a:spLocks noChangeArrowheads="1" noChangeShapeType="1" noTextEdit="1"/>
          </p:cNvSpPr>
          <p:nvPr/>
        </p:nvSpPr>
        <p:spPr bwMode="auto">
          <a:xfrm rot="1495437">
            <a:off x="6236769" y="3677560"/>
            <a:ext cx="1363133" cy="8120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5</a:t>
            </a:r>
          </a:p>
        </p:txBody>
      </p:sp>
      <p:sp>
        <p:nvSpPr>
          <p:cNvPr id="48137" name="WordArt 2"/>
          <p:cNvSpPr>
            <a:spLocks noChangeArrowheads="1" noChangeShapeType="1" noTextEdit="1"/>
          </p:cNvSpPr>
          <p:nvPr/>
        </p:nvSpPr>
        <p:spPr bwMode="auto">
          <a:xfrm rot="1725331">
            <a:off x="6664336" y="4774126"/>
            <a:ext cx="1365251" cy="8120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5"/>
          <p:cNvSpPr>
            <a:spLocks noGrp="1"/>
          </p:cNvSpPr>
          <p:nvPr>
            <p:ph type="title"/>
          </p:nvPr>
        </p:nvSpPr>
        <p:spPr>
          <a:xfrm>
            <a:off x="609600" y="8001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«Интересный урок» -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9155" name="WordArt 2"/>
          <p:cNvSpPr>
            <a:spLocks noChangeArrowheads="1" noChangeShapeType="1" noTextEdit="1"/>
          </p:cNvSpPr>
          <p:nvPr/>
        </p:nvSpPr>
        <p:spPr bwMode="auto">
          <a:xfrm>
            <a:off x="1016000" y="15430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Бондарь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Вера Пантелеевна</a:t>
            </a:r>
          </a:p>
        </p:txBody>
      </p:sp>
      <p:pic>
        <p:nvPicPr>
          <p:cNvPr id="5" name="Picture 31" descr="K:\фото учит\фото\Изображение 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904" t="6314" r="14009" b="36859"/>
          <a:stretch>
            <a:fillRect/>
          </a:stretch>
        </p:blipFill>
        <p:spPr>
          <a:xfrm>
            <a:off x="5410200" y="2971800"/>
            <a:ext cx="2876409" cy="32004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«Доброе сердце»-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0179" name="WordArt 2"/>
          <p:cNvSpPr>
            <a:spLocks noChangeArrowheads="1" noChangeShapeType="1" noTextEdit="1"/>
          </p:cNvSpPr>
          <p:nvPr/>
        </p:nvSpPr>
        <p:spPr bwMode="auto">
          <a:xfrm>
            <a:off x="1117600" y="18859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Грищенко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Нина Ивановна</a:t>
            </a:r>
          </a:p>
        </p:txBody>
      </p:sp>
      <p:pic>
        <p:nvPicPr>
          <p:cNvPr id="7" name="Picture 3" descr="K:\фото\Изображение 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92" t="10103" r="14010" b="33070"/>
          <a:stretch>
            <a:fillRect/>
          </a:stretch>
        </p:blipFill>
        <p:spPr bwMode="auto">
          <a:xfrm>
            <a:off x="5562600" y="3257550"/>
            <a:ext cx="2633123" cy="3296206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5"/>
          <p:cNvSpPr>
            <a:spLocks noGrp="1"/>
          </p:cNvSpPr>
          <p:nvPr>
            <p:ph type="title"/>
          </p:nvPr>
        </p:nvSpPr>
        <p:spPr>
          <a:xfrm>
            <a:off x="711200" y="8572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«Учитель – друг ученика»-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1203" name="WordArt 2"/>
          <p:cNvSpPr>
            <a:spLocks noChangeArrowheads="1" noChangeShapeType="1" noTextEdit="1"/>
          </p:cNvSpPr>
          <p:nvPr/>
        </p:nvSpPr>
        <p:spPr bwMode="auto">
          <a:xfrm>
            <a:off x="1143000" y="160020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Беляева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Алена Валерьевна</a:t>
            </a:r>
          </a:p>
        </p:txBody>
      </p:sp>
      <p:pic>
        <p:nvPicPr>
          <p:cNvPr id="7" name="Picture 40" descr="K:\фото учит\фото\Изображение 054.jpg"/>
          <p:cNvPicPr>
            <a:picLocks noChangeAspect="1" noChangeArrowheads="1"/>
          </p:cNvPicPr>
          <p:nvPr/>
        </p:nvPicPr>
        <p:blipFill>
          <a:blip r:embed="rId2" cstate="print"/>
          <a:srcRect l="15154" t="2526" r="16653" b="39384"/>
          <a:stretch>
            <a:fillRect/>
          </a:stretch>
        </p:blipFill>
        <p:spPr bwMode="auto">
          <a:xfrm>
            <a:off x="5483455" y="2928938"/>
            <a:ext cx="2822345" cy="33194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</a:rPr>
              <a:t>Самая маленькая гимназистка -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147" name="WordArt 2"/>
          <p:cNvSpPr>
            <a:spLocks noChangeArrowheads="1" noChangeShapeType="1" noTextEdit="1"/>
          </p:cNvSpPr>
          <p:nvPr/>
        </p:nvSpPr>
        <p:spPr bwMode="auto">
          <a:xfrm>
            <a:off x="990600" y="1828800"/>
            <a:ext cx="7162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Илюхина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 Ангелина </a:t>
            </a:r>
          </a:p>
        </p:txBody>
      </p:sp>
      <p:pic>
        <p:nvPicPr>
          <p:cNvPr id="5" name="Picture 30" descr="K:\фото учит\фото\IMG_37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009" t="1263" r="4538" b="24230"/>
          <a:stretch>
            <a:fillRect/>
          </a:stretch>
        </p:blipFill>
        <p:spPr>
          <a:xfrm>
            <a:off x="5486400" y="2971800"/>
            <a:ext cx="2777211" cy="353075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Орден «Улыбки»-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2227" name="WordArt 2"/>
          <p:cNvSpPr>
            <a:spLocks noChangeArrowheads="1" noChangeShapeType="1" noTextEdit="1"/>
          </p:cNvSpPr>
          <p:nvPr/>
        </p:nvSpPr>
        <p:spPr bwMode="auto">
          <a:xfrm>
            <a:off x="1117600" y="1885950"/>
            <a:ext cx="72136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Немцев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Юрий Владимирович</a:t>
            </a:r>
          </a:p>
        </p:txBody>
      </p:sp>
      <p:pic>
        <p:nvPicPr>
          <p:cNvPr id="4" name="Picture 4" descr="K:\фото\Изображение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904" r="6432" b="35596"/>
          <a:stretch>
            <a:fillRect/>
          </a:stretch>
        </p:blipFill>
        <p:spPr bwMode="auto">
          <a:xfrm>
            <a:off x="5486400" y="3257550"/>
            <a:ext cx="2667000" cy="291465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320800" y="1200150"/>
            <a:ext cx="6578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УЧИТЕЛЬ ГОДА</a:t>
            </a:r>
            <a:endParaRPr kumimoji="0" lang="ru-RU" sz="54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4" descr="C:\Documents and Settings\Admin\Рабочий стол\о шк\0_3a869_3c7cdf44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663460">
            <a:off x="2575800" y="2241342"/>
            <a:ext cx="3304715" cy="4000500"/>
          </a:xfrm>
          <a:prstGeom prst="rect">
            <a:avLst/>
          </a:prstGeom>
          <a:noFill/>
        </p:spPr>
      </p:pic>
      <p:pic>
        <p:nvPicPr>
          <p:cNvPr id="8" name="Picture 4" descr="C:\Documents and Settings\Admin\Рабочий стол\о шк\0_3a869_3c7cdf44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30844">
            <a:off x="3220389" y="2274421"/>
            <a:ext cx="3586098" cy="4000500"/>
          </a:xfrm>
          <a:prstGeom prst="rect">
            <a:avLst/>
          </a:prstGeom>
          <a:noFill/>
        </p:spPr>
      </p:pic>
      <p:pic>
        <p:nvPicPr>
          <p:cNvPr id="9" name="Picture 40" descr="K:\фото учит\фото\Изображение 054.jpg"/>
          <p:cNvPicPr>
            <a:picLocks noChangeAspect="1" noChangeArrowheads="1"/>
          </p:cNvPicPr>
          <p:nvPr/>
        </p:nvPicPr>
        <p:blipFill>
          <a:blip r:embed="rId3" cstate="print"/>
          <a:srcRect l="15154" t="2526" r="16653" b="39384"/>
          <a:stretch>
            <a:fillRect/>
          </a:stretch>
        </p:blipFill>
        <p:spPr bwMode="auto">
          <a:xfrm>
            <a:off x="2514600" y="2667000"/>
            <a:ext cx="2743200" cy="3505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352800" y="4593167"/>
            <a:ext cx="5410200" cy="196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2012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Admin\Рабочий стол\7ef4ab87fbb9493b0d8b2c638a61f4b2_ful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2400" y="514350"/>
            <a:ext cx="6502400" cy="548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5"/>
          <p:cNvSpPr>
            <a:spLocks noGrp="1"/>
          </p:cNvSpPr>
          <p:nvPr>
            <p:ph type="title"/>
          </p:nvPr>
        </p:nvSpPr>
        <p:spPr>
          <a:xfrm>
            <a:off x="812800" y="62865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Подружки - не разлей вода, вы обе вместе хоть куда - </a:t>
            </a:r>
          </a:p>
        </p:txBody>
      </p:sp>
      <p:sp>
        <p:nvSpPr>
          <p:cNvPr id="7171" name="WordArt 2"/>
          <p:cNvSpPr>
            <a:spLocks noChangeArrowheads="1" noChangeShapeType="1" noTextEdit="1"/>
          </p:cNvSpPr>
          <p:nvPr/>
        </p:nvSpPr>
        <p:spPr bwMode="auto">
          <a:xfrm rot="296207">
            <a:off x="3890433" y="2571750"/>
            <a:ext cx="4775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Гайсина Дарья</a:t>
            </a:r>
          </a:p>
        </p:txBody>
      </p:sp>
      <p:sp>
        <p:nvSpPr>
          <p:cNvPr id="7172" name="WordArt 2"/>
          <p:cNvSpPr>
            <a:spLocks noChangeArrowheads="1" noChangeShapeType="1" noTextEdit="1"/>
          </p:cNvSpPr>
          <p:nvPr/>
        </p:nvSpPr>
        <p:spPr bwMode="auto">
          <a:xfrm rot="-785646">
            <a:off x="558800" y="2081213"/>
            <a:ext cx="4978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Гудкова Светлана</a:t>
            </a:r>
          </a:p>
        </p:txBody>
      </p:sp>
      <p:pic>
        <p:nvPicPr>
          <p:cNvPr id="8" name="Picture 16" descr="K:\фото учит\фото\IMG_37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586" b="24230"/>
          <a:stretch>
            <a:fillRect/>
          </a:stretch>
        </p:blipFill>
        <p:spPr>
          <a:xfrm rot="555612">
            <a:off x="4901256" y="3085711"/>
            <a:ext cx="2634820" cy="3358548"/>
          </a:xfrm>
          <a:prstGeom prst="roundRect">
            <a:avLst/>
          </a:prstGeom>
        </p:spPr>
      </p:pic>
      <p:pic>
        <p:nvPicPr>
          <p:cNvPr id="9" name="Picture 17" descr="K:\фото учит\фото\IMG_3783.jpg"/>
          <p:cNvPicPr>
            <a:picLocks noChangeAspect="1" noChangeArrowheads="1"/>
          </p:cNvPicPr>
          <p:nvPr/>
        </p:nvPicPr>
        <p:blipFill>
          <a:blip r:embed="rId3" cstate="print"/>
          <a:srcRect l="17798" r="8326" b="34333"/>
          <a:stretch>
            <a:fillRect/>
          </a:stretch>
        </p:blipFill>
        <p:spPr bwMode="auto">
          <a:xfrm rot="20859166" flipH="1">
            <a:off x="1439174" y="3053545"/>
            <a:ext cx="2519060" cy="30425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5"/>
          <p:cNvSpPr>
            <a:spLocks noGrp="1"/>
          </p:cNvSpPr>
          <p:nvPr>
            <p:ph type="title"/>
          </p:nvPr>
        </p:nvSpPr>
        <p:spPr>
          <a:xfrm>
            <a:off x="711200" y="1028700"/>
            <a:ext cx="78232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Самый вежливый и галантный - </a:t>
            </a:r>
            <a:r>
              <a:rPr lang="ru-RU" b="1" smtClean="0"/>
              <a:t/>
            </a:r>
            <a:br>
              <a:rPr lang="ru-RU" b="1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195" name="WordArt 2"/>
          <p:cNvSpPr>
            <a:spLocks noChangeArrowheads="1" noChangeShapeType="1" noTextEdit="1"/>
          </p:cNvSpPr>
          <p:nvPr/>
        </p:nvSpPr>
        <p:spPr bwMode="auto">
          <a:xfrm>
            <a:off x="1219200" y="194310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Чернов Михаил</a:t>
            </a:r>
          </a:p>
        </p:txBody>
      </p:sp>
      <p:pic>
        <p:nvPicPr>
          <p:cNvPr id="5" name="Picture 20" descr="K:\фото учит\фото\IMG_38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009" t="3788" r="6433" b="29282"/>
          <a:stretch>
            <a:fillRect/>
          </a:stretch>
        </p:blipFill>
        <p:spPr>
          <a:xfrm>
            <a:off x="5105400" y="2667000"/>
            <a:ext cx="3276600" cy="3757063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>
            <a:spLocks noGrp="1"/>
          </p:cNvSpPr>
          <p:nvPr>
            <p:ph type="title"/>
          </p:nvPr>
        </p:nvSpPr>
        <p:spPr>
          <a:xfrm>
            <a:off x="812800" y="628650"/>
            <a:ext cx="7823200" cy="1143000"/>
          </a:xfrm>
        </p:spPr>
        <p:txBody>
          <a:bodyPr/>
          <a:lstStyle/>
          <a:p>
            <a:r>
              <a:rPr lang="en-US" sz="3600" b="1" smtClean="0">
                <a:solidFill>
                  <a:srgbClr val="C00000"/>
                </a:solidFill>
                <a:latin typeface="Georgia" pitchFamily="18" charset="0"/>
              </a:rPr>
              <a:t>Заслуженные компьютерщики </a:t>
            </a: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г</a:t>
            </a:r>
            <a:r>
              <a:rPr lang="en-US" sz="3600" b="1" smtClean="0">
                <a:solidFill>
                  <a:srgbClr val="C00000"/>
                </a:solidFill>
                <a:latin typeface="Georgia" pitchFamily="18" charset="0"/>
              </a:rPr>
              <a:t>имназии-</a:t>
            </a:r>
            <a:endParaRPr lang="ru-RU" sz="3600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219" name="WordArt 2"/>
          <p:cNvSpPr>
            <a:spLocks noChangeArrowheads="1" noChangeShapeType="1" noTextEdit="1"/>
          </p:cNvSpPr>
          <p:nvPr/>
        </p:nvSpPr>
        <p:spPr bwMode="auto">
          <a:xfrm rot="-475066">
            <a:off x="751417" y="1953816"/>
            <a:ext cx="4775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Свинцов Александр</a:t>
            </a:r>
          </a:p>
        </p:txBody>
      </p:sp>
      <p:sp>
        <p:nvSpPr>
          <p:cNvPr id="9220" name="WordArt 2"/>
          <p:cNvSpPr>
            <a:spLocks noChangeArrowheads="1" noChangeShapeType="1" noTextEdit="1"/>
          </p:cNvSpPr>
          <p:nvPr/>
        </p:nvSpPr>
        <p:spPr bwMode="auto">
          <a:xfrm rot="560168">
            <a:off x="3807884" y="2681288"/>
            <a:ext cx="4978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105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Пикалов Владимир</a:t>
            </a:r>
          </a:p>
        </p:txBody>
      </p:sp>
      <p:pic>
        <p:nvPicPr>
          <p:cNvPr id="8" name="Picture 18" descr="K:\фото учит\фото\IMG_38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071" t="1200" r="7981" b="27027"/>
          <a:stretch>
            <a:fillRect/>
          </a:stretch>
        </p:blipFill>
        <p:spPr>
          <a:xfrm rot="21185326">
            <a:off x="1634886" y="2929719"/>
            <a:ext cx="2487778" cy="3259741"/>
          </a:xfrm>
          <a:prstGeom prst="roundRect">
            <a:avLst/>
          </a:prstGeom>
        </p:spPr>
      </p:pic>
      <p:pic>
        <p:nvPicPr>
          <p:cNvPr id="6" name="Picture 2" descr="K:\фото\Изображение 2180.jpg"/>
          <p:cNvPicPr>
            <a:picLocks noChangeAspect="1" noChangeArrowheads="1"/>
          </p:cNvPicPr>
          <p:nvPr/>
        </p:nvPicPr>
        <p:blipFill>
          <a:blip r:embed="rId3" cstate="print"/>
          <a:srcRect l="14526" t="5761" r="16590" b="20442"/>
          <a:stretch>
            <a:fillRect/>
          </a:stretch>
        </p:blipFill>
        <p:spPr bwMode="auto">
          <a:xfrm rot="588249">
            <a:off x="4913929" y="3165428"/>
            <a:ext cx="2560732" cy="33406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/>
          </p:cNvSpPr>
          <p:nvPr>
            <p:ph type="title"/>
          </p:nvPr>
        </p:nvSpPr>
        <p:spPr>
          <a:xfrm>
            <a:off x="711200" y="800100"/>
            <a:ext cx="7823200" cy="1143000"/>
          </a:xfrm>
        </p:spPr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mtClean="0"/>
              <a:t> </a:t>
            </a:r>
            <a:r>
              <a:rPr lang="ru-RU" sz="3600" b="1" smtClean="0">
                <a:solidFill>
                  <a:srgbClr val="C00000"/>
                </a:solidFill>
                <a:latin typeface="Georgia" pitchFamily="18" charset="0"/>
              </a:rPr>
              <a:t>Друг в беде не бросит, лишнего не спросит - </a:t>
            </a:r>
            <a:r>
              <a:rPr lang="ru-RU" smtClean="0"/>
              <a:t/>
            </a:r>
            <a:br>
              <a:rPr lang="ru-RU" smtClean="0"/>
            </a:br>
            <a:endParaRPr lang="ru-RU" b="1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243" name="WordArt 2"/>
          <p:cNvSpPr>
            <a:spLocks noChangeArrowheads="1" noChangeShapeType="1" noTextEdit="1"/>
          </p:cNvSpPr>
          <p:nvPr/>
        </p:nvSpPr>
        <p:spPr bwMode="auto">
          <a:xfrm>
            <a:off x="1219200" y="2114550"/>
            <a:ext cx="67056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Дедяев Антон</a:t>
            </a:r>
          </a:p>
        </p:txBody>
      </p:sp>
      <p:pic>
        <p:nvPicPr>
          <p:cNvPr id="4" name="Picture 3" descr="K:\фото\Изображение 21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53" t="16667" r="34684" b="18519"/>
          <a:stretch>
            <a:fillRect/>
          </a:stretch>
        </p:blipFill>
        <p:spPr bwMode="auto">
          <a:xfrm rot="5400000">
            <a:off x="5184775" y="3273425"/>
            <a:ext cx="3448050" cy="28448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кола">
  <a:themeElements>
    <a:clrScheme name="Другая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4D160F"/>
      </a:hlink>
      <a:folHlink>
        <a:srgbClr val="96A9A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918</TotalTime>
  <Words>434</Words>
  <Application>Microsoft Office PowerPoint</Application>
  <PresentationFormat>Экран (4:3)</PresentationFormat>
  <Paragraphs>148</Paragraphs>
  <Slides>52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Школа</vt:lpstr>
      <vt:lpstr>Книга рекордов гимназии</vt:lpstr>
      <vt:lpstr>УЧЕНИКИ</vt:lpstr>
      <vt:lpstr>Самая юная гимназистка-  </vt:lpstr>
      <vt:lpstr> Самый недостижимый и недоступный, потому что высокий -  </vt:lpstr>
      <vt:lpstr>Самая маленькая гимназистка - </vt:lpstr>
      <vt:lpstr>Подружки - не разлей вода, вы обе вместе хоть куда - </vt:lpstr>
      <vt:lpstr>Самый вежливый и галантный -  </vt:lpstr>
      <vt:lpstr>Заслуженные компьютерщики гимназии-</vt:lpstr>
      <vt:lpstr>  Друг в беде не бросит, лишнего не спросит -  </vt:lpstr>
      <vt:lpstr>От его улыбки стало всем светлей -   </vt:lpstr>
      <vt:lpstr>Оптимизм и обаяние -   </vt:lpstr>
      <vt:lpstr>    Ему рукоплескала не только гимназия, но и Липецкая область. Лучший голос гимназии -   </vt:lpstr>
      <vt:lpstr>Музыка всегда, во всём и везде - </vt:lpstr>
      <vt:lpstr>Самый известный голос гимназии -   </vt:lpstr>
      <vt:lpstr>  Созвездие талантов в одних руках -  </vt:lpstr>
      <vt:lpstr>Творческий лидер года -  </vt:lpstr>
      <vt:lpstr>Талантливая юная художница, творчество которой покорило всех - </vt:lpstr>
      <vt:lpstr>«Активист года» -   </vt:lpstr>
      <vt:lpstr>«Открытие года» - </vt:lpstr>
      <vt:lpstr>Неповторимые и очаровательные. Ведущие всех праздников гимназии -   </vt:lpstr>
      <vt:lpstr>Девушка, обладающая всесторонними, всеобъемлющими способностями - </vt:lpstr>
      <vt:lpstr>«Вечный двигатель года» -   </vt:lpstr>
      <vt:lpstr>  Лучшая спортсменка гимназии -   </vt:lpstr>
      <vt:lpstr>  Незаменимый организатор жизни класса. Правая рука классного руководителя-   </vt:lpstr>
      <vt:lpstr>  «Я мыслю, - значит, существую» -   </vt:lpstr>
      <vt:lpstr>За преданность одному предмету... ИСТОРИИ! -  </vt:lpstr>
      <vt:lpstr>Ученица, которая всегда готова к каждому уроку -    </vt:lpstr>
      <vt:lpstr>Самая целеустремлённая девушка -   </vt:lpstr>
      <vt:lpstr>Самый «круглый» отличник - </vt:lpstr>
      <vt:lpstr>Самое распространенное женское имя в гимназии - </vt:lpstr>
      <vt:lpstr>Самое распространенное мужское имя в гимназии - </vt:lpstr>
      <vt:lpstr>Самый распространенный знак Зодиака  - </vt:lpstr>
      <vt:lpstr>Самый трудный учебный предмет для гимназистов - </vt:lpstr>
      <vt:lpstr>«Любимый учебный предмет для гимназистов» - </vt:lpstr>
      <vt:lpstr> Самый полезный учебный предмет по  мнению гимназистов - </vt:lpstr>
      <vt:lpstr>«Любимое место в гимназии»- </vt:lpstr>
      <vt:lpstr>«Самое яркое событие года»- </vt:lpstr>
      <vt:lpstr>Слайд 38</vt:lpstr>
      <vt:lpstr>Глава 2</vt:lpstr>
      <vt:lpstr>Классный руководитель</vt:lpstr>
      <vt:lpstr>УЧИТЕЛЬ</vt:lpstr>
      <vt:lpstr>«Первые из первых» - </vt:lpstr>
      <vt:lpstr>«Самые опытный педагог гимназии» - </vt:lpstr>
      <vt:lpstr>«Знаток своего предмета» - </vt:lpstr>
      <vt:lpstr>«Сама строгость и справедливость»-  </vt:lpstr>
      <vt:lpstr>«Самый щедрый педагог гимназии» - </vt:lpstr>
      <vt:lpstr>«Интересный урок» - </vt:lpstr>
      <vt:lpstr>«Доброе сердце»-  </vt:lpstr>
      <vt:lpstr>«Учитель – друг ученика»-  </vt:lpstr>
      <vt:lpstr>Орден «Улыбки»-  </vt:lpstr>
      <vt:lpstr>Слайд 51</vt:lpstr>
      <vt:lpstr>Слайд 52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 методы обучения</dc:title>
  <dc:creator>Татьяна</dc:creator>
  <cp:lastModifiedBy>Admin</cp:lastModifiedBy>
  <cp:revision>81</cp:revision>
  <dcterms:created xsi:type="dcterms:W3CDTF">2011-07-14T10:16:19Z</dcterms:created>
  <dcterms:modified xsi:type="dcterms:W3CDTF">2012-04-04T18:48:04Z</dcterms:modified>
</cp:coreProperties>
</file>